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4"/>
  </p:notesMasterIdLst>
  <p:sldIdLst>
    <p:sldId id="256" r:id="rId2"/>
    <p:sldId id="257" r:id="rId3"/>
    <p:sldId id="258" r:id="rId4"/>
    <p:sldId id="259" r:id="rId5"/>
    <p:sldId id="276" r:id="rId6"/>
    <p:sldId id="277"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Lst>
  <p:sldSz cx="9144000" cy="5143500" type="screen16x9"/>
  <p:notesSz cx="6858000" cy="9144000"/>
  <p:embeddedFontLst>
    <p:embeddedFont>
      <p:font typeface="Lato" panose="020F0502020204030203" pitchFamily="34" charset="0"/>
      <p:regular r:id="rId25"/>
      <p:bold r:id="rId26"/>
      <p:italic r:id="rId27"/>
      <p:boldItalic r:id="rId28"/>
    </p:embeddedFont>
    <p:embeddedFont>
      <p:font typeface="Raleway"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s>
</file>

<file path=ppt/media/image1.jpg>
</file>

<file path=ppt/media/image10.jpg>
</file>

<file path=ppt/media/image11.png>
</file>

<file path=ppt/media/image12.jpg>
</file>

<file path=ppt/media/image13.jpg>
</file>

<file path=ppt/media/image14.jp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f88252dc4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f88252dc4_0_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f88252dc4_0_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f88252dc4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f88252dc4_0_1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f88252dc4_0_1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1f88252dc4_0_1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1f88252dc4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1f88252dc4_0_1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1f88252dc4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1f88252dc4_0_1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1f88252dc4_0_1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1f88252dc4_0_1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1f88252dc4_0_1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1f88252dc4_0_1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1f88252dc4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f88252dc4_0_15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f88252dc4_0_1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1f88252dc4_0_1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1f88252dc4_0_1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51518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0688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f88252dc4_0_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f88252dc4_0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1f88252dc4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f88252dc4_0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d" sz="600">
                <a:latin typeface="Raleway"/>
                <a:ea typeface="Raleway"/>
                <a:cs typeface="Raleway"/>
                <a:sym typeface="Raleway"/>
              </a:rPr>
              <a:t>Rahasia</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d" sz="600">
                <a:latin typeface="Raleway"/>
                <a:ea typeface="Raleway"/>
                <a:cs typeface="Raleway"/>
                <a:sym typeface="Raleway"/>
              </a:rPr>
              <a:t>Disesuaikan untuk </a:t>
            </a:r>
            <a:r>
              <a:rPr lang="id" sz="600" b="1">
                <a:latin typeface="Raleway"/>
                <a:ea typeface="Raleway"/>
                <a:cs typeface="Raleway"/>
                <a:sym typeface="Raleway"/>
              </a:rPr>
              <a:t>nama perusahaan</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 sz="600">
                <a:latin typeface="Raleway"/>
                <a:ea typeface="Raleway"/>
                <a:cs typeface="Raleway"/>
                <a:sym typeface="Raleway"/>
              </a:rPr>
              <a:t>Versi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
        <p:nvSpPr>
          <p:cNvPr id="135" name="Google Shape;135;p13">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
        <p:nvSpPr>
          <p:cNvPr id="152" name="Google Shape;152;p15">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d" sz="600">
                <a:solidFill>
                  <a:srgbClr val="FFFFFF"/>
                </a:solidFill>
                <a:latin typeface="Raleway"/>
                <a:ea typeface="Raleway"/>
                <a:cs typeface="Raleway"/>
                <a:sym typeface="Raleway"/>
              </a:rPr>
              <a:t>Rahasia</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d" sz="600">
                <a:solidFill>
                  <a:srgbClr val="FFFFFF"/>
                </a:solidFill>
                <a:latin typeface="Raleway"/>
                <a:ea typeface="Raleway"/>
                <a:cs typeface="Raleway"/>
                <a:sym typeface="Raleway"/>
              </a:rPr>
              <a:t>Disesuaikan untuk </a:t>
            </a:r>
            <a:r>
              <a:rPr lang="id" sz="600" b="1">
                <a:solidFill>
                  <a:srgbClr val="FFFFFF"/>
                </a:solidFill>
                <a:latin typeface="Raleway"/>
                <a:ea typeface="Raleway"/>
                <a:cs typeface="Raleway"/>
                <a:sym typeface="Raleway"/>
              </a:rPr>
              <a:t>nama perusahaan</a:t>
            </a:r>
            <a:endParaRPr sz="600" b="1">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 sz="600">
                <a:solidFill>
                  <a:srgbClr val="FFFFFF"/>
                </a:solidFill>
                <a:latin typeface="Raleway"/>
                <a:ea typeface="Raleway"/>
                <a:cs typeface="Raleway"/>
                <a:sym typeface="Raleway"/>
              </a:rPr>
              <a:t>Versi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d"/>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d"/>
              <a:t>‹#›</a:t>
            </a:fld>
            <a:endParaRPr/>
          </a:p>
        </p:txBody>
      </p:sp>
      <p:sp>
        <p:nvSpPr>
          <p:cNvPr id="59" name="Google Shape;59;p6">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id"/>
              <a:t>‹#›</a:t>
            </a:fld>
            <a:endParaRPr/>
          </a:p>
        </p:txBody>
      </p:sp>
      <p:sp>
        <p:nvSpPr>
          <p:cNvPr id="68" name="Google Shape;68;p7">
            <a:hlinkClick r:id="rId3"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id"/>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9.xml"/><Relationship Id="rId5" Type="http://schemas.openxmlformats.org/officeDocument/2006/relationships/image" Target="../media/image11.png"/><Relationship Id="rId4" Type="http://schemas.openxmlformats.org/officeDocument/2006/relationships/image" Target="../media/image10.jpg"/></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8" Type="http://schemas.openxmlformats.org/officeDocument/2006/relationships/slide" Target="slide13.xml"/><Relationship Id="rId13" Type="http://schemas.openxmlformats.org/officeDocument/2006/relationships/slide" Target="slide18.xml"/><Relationship Id="rId3" Type="http://schemas.openxmlformats.org/officeDocument/2006/relationships/slide" Target="slide3.xml"/><Relationship Id="rId7" Type="http://schemas.openxmlformats.org/officeDocument/2006/relationships/slide" Target="slide11.xml"/><Relationship Id="rId12" Type="http://schemas.openxmlformats.org/officeDocument/2006/relationships/slide" Target="slide17.xml"/><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slide" Target="slide9.xml"/><Relationship Id="rId11" Type="http://schemas.openxmlformats.org/officeDocument/2006/relationships/slide" Target="slide16.xml"/><Relationship Id="rId5" Type="http://schemas.openxmlformats.org/officeDocument/2006/relationships/slide" Target="slide7.xml"/><Relationship Id="rId10" Type="http://schemas.openxmlformats.org/officeDocument/2006/relationships/slide" Target="slide15.xml"/><Relationship Id="rId4" Type="http://schemas.openxmlformats.org/officeDocument/2006/relationships/slide" Target="slide4.xml"/><Relationship Id="rId9" Type="http://schemas.openxmlformats.org/officeDocument/2006/relationships/slide" Target="slide14.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575" y="1283800"/>
            <a:ext cx="48909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4800" dirty="0">
                <a:solidFill>
                  <a:srgbClr val="000000"/>
                </a:solidFill>
              </a:rPr>
              <a:t>Proposal Konsultasi</a:t>
            </a:r>
            <a:endParaRPr dirty="0"/>
          </a:p>
        </p:txBody>
      </p:sp>
      <p:sp>
        <p:nvSpPr>
          <p:cNvPr id="177" name="Google Shape;177;p18"/>
          <p:cNvSpPr txBox="1">
            <a:spLocks noGrp="1"/>
          </p:cNvSpPr>
          <p:nvPr>
            <p:ph type="subTitle" idx="1"/>
          </p:nvPr>
        </p:nvSpPr>
        <p:spPr>
          <a:xfrm>
            <a:off x="729563" y="2998272"/>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1400" b="1"/>
              <a:t>Masukkan teks Anda di sini.</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5"/>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a:t>Tren pasar</a:t>
            </a:r>
            <a:endParaRPr/>
          </a:p>
          <a:p>
            <a:pPr marL="0" lvl="0" indent="0" algn="l" rtl="0">
              <a:spcBef>
                <a:spcPts val="0"/>
              </a:spcBef>
              <a:spcAft>
                <a:spcPts val="0"/>
              </a:spcAft>
              <a:buNone/>
            </a:pPr>
            <a:r>
              <a:rPr lang="id" b="0"/>
              <a:t>02</a:t>
            </a:r>
            <a:endParaRPr b="0"/>
          </a:p>
        </p:txBody>
      </p:sp>
      <p:sp>
        <p:nvSpPr>
          <p:cNvPr id="233" name="Google Shape;233;p25"/>
          <p:cNvSpPr txBox="1">
            <a:spLocks noGrp="1"/>
          </p:cNvSpPr>
          <p:nvPr>
            <p:ph type="body" idx="1"/>
          </p:nvPr>
        </p:nvSpPr>
        <p:spPr>
          <a:xfrm>
            <a:off x="721225" y="2434125"/>
            <a:ext cx="3893400" cy="20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1100"/>
              <a:t>Masukkan teks Anda di sini Masukkan teks Anda di sini Masukkan teks Anda di sini Masukkan teks Anda di sini.</a:t>
            </a:r>
            <a:br>
              <a:rPr lang="id" sz="1100"/>
            </a:br>
            <a:r>
              <a:rPr lang="id" sz="1100"/>
              <a:t>Masukkan teks Anda di sini Masukkan teks Anda di sini.</a:t>
            </a:r>
            <a:endParaRPr sz="1100"/>
          </a:p>
          <a:p>
            <a:pPr marL="0" lvl="0" indent="0" algn="l" rtl="0">
              <a:spcBef>
                <a:spcPts val="1600"/>
              </a:spcBef>
              <a:spcAft>
                <a:spcPts val="0"/>
              </a:spcAft>
              <a:buNone/>
            </a:pPr>
            <a:r>
              <a:rPr lang="id" sz="1100" b="1">
                <a:solidFill>
                  <a:schemeClr val="dk2"/>
                </a:solidFill>
              </a:rPr>
              <a:t>Implikasi Klien:</a:t>
            </a:r>
            <a:endParaRPr sz="1100" b="1">
              <a:solidFill>
                <a:schemeClr val="dk2"/>
              </a:solidFill>
            </a:endParaRPr>
          </a:p>
          <a:p>
            <a:pPr marL="0" lvl="0" indent="0" algn="l" rtl="0">
              <a:spcBef>
                <a:spcPts val="0"/>
              </a:spcBef>
              <a:spcAft>
                <a:spcPts val="1600"/>
              </a:spcAft>
              <a:buNone/>
            </a:pPr>
            <a:r>
              <a:rPr lang="id" sz="1100"/>
              <a:t>Masukkan teks Anda di sini Masukkan teks Anda di sini Masukkan teks Anda di sini Masukkan teks Anda di sini Masukkan teks Anda di sini Masukkan teks Anda di sini Masukkan teks Anda di sini Masukkan teks Anda di sini.</a:t>
            </a:r>
            <a:endParaRPr sz="1100"/>
          </a:p>
        </p:txBody>
      </p:sp>
      <p:pic>
        <p:nvPicPr>
          <p:cNvPr id="234" name="Google Shape;234;p25" descr="shutterstock_199014602.jpg"/>
          <p:cNvPicPr preferRelativeResize="0"/>
          <p:nvPr/>
        </p:nvPicPr>
        <p:blipFill rotWithShape="1">
          <a:blip r:embed="rId3">
            <a:alphaModFix/>
          </a:blip>
          <a:srcRect l="27866" t="2590" r="791" b="14900"/>
          <a:stretch/>
        </p:blipFill>
        <p:spPr>
          <a:xfrm>
            <a:off x="5146750" y="1184600"/>
            <a:ext cx="3997249" cy="32625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6"/>
          <p:cNvSpPr txBox="1">
            <a:spLocks noGrp="1"/>
          </p:cNvSpPr>
          <p:nvPr>
            <p:ph type="title"/>
          </p:nvPr>
        </p:nvSpPr>
        <p:spPr>
          <a:xfrm>
            <a:off x="730000" y="1318650"/>
            <a:ext cx="27999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a:solidFill>
                  <a:srgbClr val="000000"/>
                </a:solidFill>
              </a:rPr>
              <a:t>Analisis tren</a:t>
            </a:r>
            <a:endParaRPr/>
          </a:p>
        </p:txBody>
      </p:sp>
      <p:sp>
        <p:nvSpPr>
          <p:cNvPr id="240" name="Google Shape;240;p26"/>
          <p:cNvSpPr txBox="1">
            <a:spLocks noGrp="1"/>
          </p:cNvSpPr>
          <p:nvPr>
            <p:ph type="body" idx="1"/>
          </p:nvPr>
        </p:nvSpPr>
        <p:spPr>
          <a:xfrm>
            <a:off x="3605300" y="1068650"/>
            <a:ext cx="47982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1100"/>
              <a:t>Masukkan teks Anda di sini Masukkan teks Anda di sini Masukkan teks Anda di sini Masukkan teks Anda di sini Masukkan teks Anda di sini Masukkan teks Anda di sini Masukkan teks Anda di sini Masukkan teks Anda di sini Masukkan teks Anda di sini Masukkan teks Anda di sini Masukkan teks Anda di sini Masukkan teks Anda di sini.</a:t>
            </a:r>
            <a:endParaRPr sz="1100"/>
          </a:p>
        </p:txBody>
      </p:sp>
      <p:grpSp>
        <p:nvGrpSpPr>
          <p:cNvPr id="241" name="Google Shape;241;p26"/>
          <p:cNvGrpSpPr/>
          <p:nvPr/>
        </p:nvGrpSpPr>
        <p:grpSpPr>
          <a:xfrm>
            <a:off x="936487" y="2597895"/>
            <a:ext cx="7265875" cy="1739171"/>
            <a:chOff x="872477" y="2521699"/>
            <a:chExt cx="7399058" cy="1739171"/>
          </a:xfrm>
        </p:grpSpPr>
        <p:sp>
          <p:nvSpPr>
            <p:cNvPr id="242" name="Google Shape;242;p26"/>
            <p:cNvSpPr/>
            <p:nvPr/>
          </p:nvSpPr>
          <p:spPr>
            <a:xfrm>
              <a:off x="872480" y="2521725"/>
              <a:ext cx="7394100" cy="173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 name="Google Shape;243;p26"/>
            <p:cNvGrpSpPr/>
            <p:nvPr/>
          </p:nvGrpSpPr>
          <p:grpSpPr>
            <a:xfrm>
              <a:off x="872477" y="2521699"/>
              <a:ext cx="7399058" cy="1739171"/>
              <a:chOff x="830400" y="2729250"/>
              <a:chExt cx="7399058" cy="1531500"/>
            </a:xfrm>
          </p:grpSpPr>
          <p:cxnSp>
            <p:nvCxnSpPr>
              <p:cNvPr id="244" name="Google Shape;244;p26"/>
              <p:cNvCxnSpPr/>
              <p:nvPr/>
            </p:nvCxnSpPr>
            <p:spPr>
              <a:xfrm>
                <a:off x="835358" y="409891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45" name="Google Shape;245;p26"/>
              <p:cNvCxnSpPr/>
              <p:nvPr/>
            </p:nvCxnSpPr>
            <p:spPr>
              <a:xfrm>
                <a:off x="835358" y="394673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46" name="Google Shape;246;p26"/>
              <p:cNvCxnSpPr/>
              <p:nvPr/>
            </p:nvCxnSpPr>
            <p:spPr>
              <a:xfrm>
                <a:off x="830400" y="4258271"/>
                <a:ext cx="7394100" cy="0"/>
              </a:xfrm>
              <a:prstGeom prst="straightConnector1">
                <a:avLst/>
              </a:prstGeom>
              <a:noFill/>
              <a:ln w="9525" cap="flat" cmpd="sng">
                <a:solidFill>
                  <a:srgbClr val="FFFFFF"/>
                </a:solidFill>
                <a:prstDash val="solid"/>
                <a:round/>
                <a:headEnd type="none" w="med" len="med"/>
                <a:tailEnd type="none" w="med" len="med"/>
              </a:ln>
            </p:spPr>
          </p:cxnSp>
          <p:cxnSp>
            <p:nvCxnSpPr>
              <p:cNvPr id="247" name="Google Shape;247;p26"/>
              <p:cNvCxnSpPr/>
              <p:nvPr/>
            </p:nvCxnSpPr>
            <p:spPr>
              <a:xfrm rot="10800000">
                <a:off x="83040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48" name="Google Shape;248;p26"/>
              <p:cNvCxnSpPr/>
              <p:nvPr/>
            </p:nvCxnSpPr>
            <p:spPr>
              <a:xfrm rot="10800000">
                <a:off x="144656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49" name="Google Shape;249;p26"/>
              <p:cNvCxnSpPr/>
              <p:nvPr/>
            </p:nvCxnSpPr>
            <p:spPr>
              <a:xfrm rot="10800000">
                <a:off x="452739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0" name="Google Shape;250;p26"/>
              <p:cNvCxnSpPr/>
              <p:nvPr/>
            </p:nvCxnSpPr>
            <p:spPr>
              <a:xfrm rot="10800000">
                <a:off x="5143562"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1" name="Google Shape;251;p26"/>
              <p:cNvCxnSpPr/>
              <p:nvPr/>
            </p:nvCxnSpPr>
            <p:spPr>
              <a:xfrm rot="10800000">
                <a:off x="5759728"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2" name="Google Shape;252;p26"/>
              <p:cNvCxnSpPr/>
              <p:nvPr/>
            </p:nvCxnSpPr>
            <p:spPr>
              <a:xfrm rot="10800000">
                <a:off x="637589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3" name="Google Shape;253;p26"/>
              <p:cNvCxnSpPr/>
              <p:nvPr/>
            </p:nvCxnSpPr>
            <p:spPr>
              <a:xfrm rot="10800000">
                <a:off x="822106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4" name="Google Shape;254;p26"/>
              <p:cNvCxnSpPr/>
              <p:nvPr/>
            </p:nvCxnSpPr>
            <p:spPr>
              <a:xfrm rot="10800000">
                <a:off x="2062732"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5" name="Google Shape;255;p26"/>
              <p:cNvCxnSpPr/>
              <p:nvPr/>
            </p:nvCxnSpPr>
            <p:spPr>
              <a:xfrm rot="10800000">
                <a:off x="2678898"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6" name="Google Shape;256;p26"/>
              <p:cNvCxnSpPr/>
              <p:nvPr/>
            </p:nvCxnSpPr>
            <p:spPr>
              <a:xfrm rot="10800000">
                <a:off x="329506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7" name="Google Shape;257;p26"/>
              <p:cNvCxnSpPr/>
              <p:nvPr/>
            </p:nvCxnSpPr>
            <p:spPr>
              <a:xfrm rot="10800000">
                <a:off x="391123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8" name="Google Shape;258;p26"/>
              <p:cNvCxnSpPr/>
              <p:nvPr/>
            </p:nvCxnSpPr>
            <p:spPr>
              <a:xfrm rot="10800000">
                <a:off x="699206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9" name="Google Shape;259;p26"/>
              <p:cNvCxnSpPr/>
              <p:nvPr/>
            </p:nvCxnSpPr>
            <p:spPr>
              <a:xfrm rot="10800000">
                <a:off x="760822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0" name="Google Shape;260;p26"/>
              <p:cNvCxnSpPr/>
              <p:nvPr/>
            </p:nvCxnSpPr>
            <p:spPr>
              <a:xfrm>
                <a:off x="835358" y="379454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61" name="Google Shape;261;p26"/>
              <p:cNvCxnSpPr/>
              <p:nvPr/>
            </p:nvCxnSpPr>
            <p:spPr>
              <a:xfrm>
                <a:off x="835358" y="364236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62" name="Google Shape;262;p26"/>
              <p:cNvCxnSpPr/>
              <p:nvPr/>
            </p:nvCxnSpPr>
            <p:spPr>
              <a:xfrm>
                <a:off x="835358" y="349017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63" name="Google Shape;263;p26"/>
              <p:cNvCxnSpPr/>
              <p:nvPr/>
            </p:nvCxnSpPr>
            <p:spPr>
              <a:xfrm>
                <a:off x="835358" y="333799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64" name="Google Shape;264;p26"/>
              <p:cNvCxnSpPr/>
              <p:nvPr/>
            </p:nvCxnSpPr>
            <p:spPr>
              <a:xfrm>
                <a:off x="835358" y="318580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65" name="Google Shape;265;p26"/>
              <p:cNvCxnSpPr/>
              <p:nvPr/>
            </p:nvCxnSpPr>
            <p:spPr>
              <a:xfrm>
                <a:off x="835358" y="303362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66" name="Google Shape;266;p26"/>
              <p:cNvCxnSpPr/>
              <p:nvPr/>
            </p:nvCxnSpPr>
            <p:spPr>
              <a:xfrm>
                <a:off x="835358" y="288143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67" name="Google Shape;267;p26"/>
              <p:cNvCxnSpPr/>
              <p:nvPr/>
            </p:nvCxnSpPr>
            <p:spPr>
              <a:xfrm>
                <a:off x="830400" y="2729250"/>
                <a:ext cx="7394100" cy="0"/>
              </a:xfrm>
              <a:prstGeom prst="straightConnector1">
                <a:avLst/>
              </a:prstGeom>
              <a:noFill/>
              <a:ln w="9525" cap="flat" cmpd="sng">
                <a:solidFill>
                  <a:srgbClr val="FFFFFF"/>
                </a:solidFill>
                <a:prstDash val="solid"/>
                <a:round/>
                <a:headEnd type="none" w="med" len="med"/>
                <a:tailEnd type="none" w="med" len="med"/>
              </a:ln>
            </p:spPr>
          </p:cxnSp>
        </p:grpSp>
      </p:grpSp>
      <p:sp>
        <p:nvSpPr>
          <p:cNvPr id="268" name="Google Shape;268;p26"/>
          <p:cNvSpPr txBox="1"/>
          <p:nvPr/>
        </p:nvSpPr>
        <p:spPr>
          <a:xfrm>
            <a:off x="1056675"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Jan</a:t>
            </a:r>
            <a:endParaRPr sz="700">
              <a:solidFill>
                <a:srgbClr val="666666"/>
              </a:solidFill>
              <a:latin typeface="Lato"/>
              <a:ea typeface="Lato"/>
              <a:cs typeface="Lato"/>
              <a:sym typeface="Lato"/>
            </a:endParaRPr>
          </a:p>
        </p:txBody>
      </p:sp>
      <p:sp>
        <p:nvSpPr>
          <p:cNvPr id="269" name="Google Shape;269;p26"/>
          <p:cNvSpPr txBox="1"/>
          <p:nvPr/>
        </p:nvSpPr>
        <p:spPr>
          <a:xfrm>
            <a:off x="166775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Feb</a:t>
            </a:r>
            <a:endParaRPr sz="700">
              <a:solidFill>
                <a:srgbClr val="666666"/>
              </a:solidFill>
              <a:latin typeface="Lato"/>
              <a:ea typeface="Lato"/>
              <a:cs typeface="Lato"/>
              <a:sym typeface="Lato"/>
            </a:endParaRPr>
          </a:p>
        </p:txBody>
      </p:sp>
      <p:sp>
        <p:nvSpPr>
          <p:cNvPr id="270" name="Google Shape;270;p26"/>
          <p:cNvSpPr txBox="1"/>
          <p:nvPr/>
        </p:nvSpPr>
        <p:spPr>
          <a:xfrm>
            <a:off x="2268023"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Mar</a:t>
            </a:r>
            <a:endParaRPr sz="700">
              <a:solidFill>
                <a:srgbClr val="666666"/>
              </a:solidFill>
              <a:latin typeface="Lato"/>
              <a:ea typeface="Lato"/>
              <a:cs typeface="Lato"/>
              <a:sym typeface="Lato"/>
            </a:endParaRPr>
          </a:p>
        </p:txBody>
      </p:sp>
      <p:sp>
        <p:nvSpPr>
          <p:cNvPr id="271" name="Google Shape;271;p26"/>
          <p:cNvSpPr txBox="1"/>
          <p:nvPr/>
        </p:nvSpPr>
        <p:spPr>
          <a:xfrm>
            <a:off x="287275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Apr</a:t>
            </a:r>
            <a:endParaRPr sz="700">
              <a:solidFill>
                <a:srgbClr val="666666"/>
              </a:solidFill>
              <a:latin typeface="Lato"/>
              <a:ea typeface="Lato"/>
              <a:cs typeface="Lato"/>
              <a:sym typeface="Lato"/>
            </a:endParaRPr>
          </a:p>
        </p:txBody>
      </p:sp>
      <p:sp>
        <p:nvSpPr>
          <p:cNvPr id="272" name="Google Shape;272;p26"/>
          <p:cNvSpPr txBox="1"/>
          <p:nvPr/>
        </p:nvSpPr>
        <p:spPr>
          <a:xfrm>
            <a:off x="34718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Mei</a:t>
            </a:r>
            <a:endParaRPr sz="700">
              <a:solidFill>
                <a:srgbClr val="666666"/>
              </a:solidFill>
              <a:latin typeface="Lato"/>
              <a:ea typeface="Lato"/>
              <a:cs typeface="Lato"/>
              <a:sym typeface="Lato"/>
            </a:endParaRPr>
          </a:p>
        </p:txBody>
      </p:sp>
      <p:sp>
        <p:nvSpPr>
          <p:cNvPr id="273" name="Google Shape;273;p26"/>
          <p:cNvSpPr txBox="1"/>
          <p:nvPr/>
        </p:nvSpPr>
        <p:spPr>
          <a:xfrm>
            <a:off x="40804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Jun</a:t>
            </a:r>
            <a:endParaRPr sz="700">
              <a:solidFill>
                <a:srgbClr val="666666"/>
              </a:solidFill>
              <a:latin typeface="Lato"/>
              <a:ea typeface="Lato"/>
              <a:cs typeface="Lato"/>
              <a:sym typeface="Lato"/>
            </a:endParaRPr>
          </a:p>
        </p:txBody>
      </p:sp>
      <p:sp>
        <p:nvSpPr>
          <p:cNvPr id="274" name="Google Shape;274;p26"/>
          <p:cNvSpPr txBox="1"/>
          <p:nvPr/>
        </p:nvSpPr>
        <p:spPr>
          <a:xfrm>
            <a:off x="46858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Jul</a:t>
            </a:r>
            <a:endParaRPr sz="700">
              <a:solidFill>
                <a:srgbClr val="666666"/>
              </a:solidFill>
              <a:latin typeface="Lato"/>
              <a:ea typeface="Lato"/>
              <a:cs typeface="Lato"/>
              <a:sym typeface="Lato"/>
            </a:endParaRPr>
          </a:p>
        </p:txBody>
      </p:sp>
      <p:sp>
        <p:nvSpPr>
          <p:cNvPr id="275" name="Google Shape;275;p26"/>
          <p:cNvSpPr txBox="1"/>
          <p:nvPr/>
        </p:nvSpPr>
        <p:spPr>
          <a:xfrm>
            <a:off x="52885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Agt</a:t>
            </a:r>
            <a:endParaRPr sz="700">
              <a:solidFill>
                <a:srgbClr val="666666"/>
              </a:solidFill>
              <a:latin typeface="Lato"/>
              <a:ea typeface="Lato"/>
              <a:cs typeface="Lato"/>
              <a:sym typeface="Lato"/>
            </a:endParaRPr>
          </a:p>
        </p:txBody>
      </p:sp>
      <p:sp>
        <p:nvSpPr>
          <p:cNvPr id="276" name="Google Shape;276;p26"/>
          <p:cNvSpPr txBox="1"/>
          <p:nvPr/>
        </p:nvSpPr>
        <p:spPr>
          <a:xfrm>
            <a:off x="58939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Sept</a:t>
            </a:r>
            <a:endParaRPr sz="700">
              <a:solidFill>
                <a:srgbClr val="666666"/>
              </a:solidFill>
              <a:latin typeface="Lato"/>
              <a:ea typeface="Lato"/>
              <a:cs typeface="Lato"/>
              <a:sym typeface="Lato"/>
            </a:endParaRPr>
          </a:p>
        </p:txBody>
      </p:sp>
      <p:sp>
        <p:nvSpPr>
          <p:cNvPr id="277" name="Google Shape;277;p26"/>
          <p:cNvSpPr txBox="1"/>
          <p:nvPr/>
        </p:nvSpPr>
        <p:spPr>
          <a:xfrm>
            <a:off x="649930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Okt</a:t>
            </a:r>
            <a:endParaRPr sz="700">
              <a:solidFill>
                <a:srgbClr val="666666"/>
              </a:solidFill>
              <a:latin typeface="Lato"/>
              <a:ea typeface="Lato"/>
              <a:cs typeface="Lato"/>
              <a:sym typeface="Lato"/>
            </a:endParaRPr>
          </a:p>
        </p:txBody>
      </p:sp>
      <p:sp>
        <p:nvSpPr>
          <p:cNvPr id="278" name="Google Shape;278;p26"/>
          <p:cNvSpPr txBox="1"/>
          <p:nvPr/>
        </p:nvSpPr>
        <p:spPr>
          <a:xfrm>
            <a:off x="710205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Nov</a:t>
            </a:r>
            <a:endParaRPr sz="700">
              <a:solidFill>
                <a:srgbClr val="666666"/>
              </a:solidFill>
              <a:latin typeface="Lato"/>
              <a:ea typeface="Lato"/>
              <a:cs typeface="Lato"/>
              <a:sym typeface="Lato"/>
            </a:endParaRPr>
          </a:p>
        </p:txBody>
      </p:sp>
      <p:sp>
        <p:nvSpPr>
          <p:cNvPr id="279" name="Google Shape;279;p26"/>
          <p:cNvSpPr txBox="1"/>
          <p:nvPr/>
        </p:nvSpPr>
        <p:spPr>
          <a:xfrm>
            <a:off x="7709250" y="4267630"/>
            <a:ext cx="385800" cy="251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rgbClr val="000000"/>
              </a:buClr>
              <a:buSzPts val="1100"/>
              <a:buFont typeface="Arial"/>
              <a:buNone/>
            </a:pPr>
            <a:r>
              <a:rPr lang="id" sz="700">
                <a:solidFill>
                  <a:srgbClr val="666666"/>
                </a:solidFill>
                <a:latin typeface="Lato"/>
                <a:ea typeface="Lato"/>
                <a:cs typeface="Lato"/>
                <a:sym typeface="Lato"/>
              </a:rPr>
              <a:t>Des</a:t>
            </a:r>
            <a:endParaRPr sz="700">
              <a:solidFill>
                <a:srgbClr val="666666"/>
              </a:solidFill>
              <a:latin typeface="Lato"/>
              <a:ea typeface="Lato"/>
              <a:cs typeface="Lato"/>
              <a:sym typeface="Lato"/>
            </a:endParaRPr>
          </a:p>
        </p:txBody>
      </p:sp>
      <p:sp>
        <p:nvSpPr>
          <p:cNvPr id="280" name="Google Shape;280;p26"/>
          <p:cNvSpPr txBox="1"/>
          <p:nvPr/>
        </p:nvSpPr>
        <p:spPr>
          <a:xfrm>
            <a:off x="634436" y="4280890"/>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 sz="700">
                <a:solidFill>
                  <a:srgbClr val="666666"/>
                </a:solidFill>
                <a:latin typeface="Lato"/>
                <a:ea typeface="Lato"/>
                <a:cs typeface="Lato"/>
                <a:sym typeface="Lato"/>
              </a:rPr>
              <a:t>0</a:t>
            </a:r>
            <a:endParaRPr sz="700">
              <a:solidFill>
                <a:srgbClr val="666666"/>
              </a:solidFill>
              <a:latin typeface="Lato"/>
              <a:ea typeface="Lato"/>
              <a:cs typeface="Lato"/>
              <a:sym typeface="Lato"/>
            </a:endParaRPr>
          </a:p>
        </p:txBody>
      </p:sp>
      <p:sp>
        <p:nvSpPr>
          <p:cNvPr id="281" name="Google Shape;281;p26"/>
          <p:cNvSpPr txBox="1"/>
          <p:nvPr/>
        </p:nvSpPr>
        <p:spPr>
          <a:xfrm>
            <a:off x="634436" y="3934140"/>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 sz="700">
                <a:solidFill>
                  <a:srgbClr val="666666"/>
                </a:solidFill>
                <a:latin typeface="Lato"/>
                <a:ea typeface="Lato"/>
                <a:cs typeface="Lato"/>
                <a:sym typeface="Lato"/>
              </a:rPr>
              <a:t>20</a:t>
            </a:r>
            <a:endParaRPr sz="700">
              <a:solidFill>
                <a:srgbClr val="666666"/>
              </a:solidFill>
              <a:latin typeface="Lato"/>
              <a:ea typeface="Lato"/>
              <a:cs typeface="Lato"/>
              <a:sym typeface="Lato"/>
            </a:endParaRPr>
          </a:p>
        </p:txBody>
      </p:sp>
      <p:sp>
        <p:nvSpPr>
          <p:cNvPr id="282" name="Google Shape;282;p26"/>
          <p:cNvSpPr txBox="1"/>
          <p:nvPr/>
        </p:nvSpPr>
        <p:spPr>
          <a:xfrm>
            <a:off x="634436" y="3590088"/>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 sz="700">
                <a:solidFill>
                  <a:srgbClr val="666666"/>
                </a:solidFill>
                <a:latin typeface="Lato"/>
                <a:ea typeface="Lato"/>
                <a:cs typeface="Lato"/>
                <a:sym typeface="Lato"/>
              </a:rPr>
              <a:t>40</a:t>
            </a:r>
            <a:endParaRPr sz="700">
              <a:solidFill>
                <a:srgbClr val="666666"/>
              </a:solidFill>
              <a:latin typeface="Lato"/>
              <a:ea typeface="Lato"/>
              <a:cs typeface="Lato"/>
              <a:sym typeface="Lato"/>
            </a:endParaRPr>
          </a:p>
        </p:txBody>
      </p:sp>
      <p:sp>
        <p:nvSpPr>
          <p:cNvPr id="283" name="Google Shape;283;p26"/>
          <p:cNvSpPr txBox="1"/>
          <p:nvPr/>
        </p:nvSpPr>
        <p:spPr>
          <a:xfrm>
            <a:off x="634436" y="3246037"/>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 sz="700">
                <a:solidFill>
                  <a:srgbClr val="666666"/>
                </a:solidFill>
                <a:latin typeface="Lato"/>
                <a:ea typeface="Lato"/>
                <a:cs typeface="Lato"/>
                <a:sym typeface="Lato"/>
              </a:rPr>
              <a:t>60</a:t>
            </a:r>
            <a:endParaRPr sz="700">
              <a:solidFill>
                <a:srgbClr val="666666"/>
              </a:solidFill>
              <a:latin typeface="Lato"/>
              <a:ea typeface="Lato"/>
              <a:cs typeface="Lato"/>
              <a:sym typeface="Lato"/>
            </a:endParaRPr>
          </a:p>
        </p:txBody>
      </p:sp>
      <p:sp>
        <p:nvSpPr>
          <p:cNvPr id="284" name="Google Shape;284;p26"/>
          <p:cNvSpPr txBox="1"/>
          <p:nvPr/>
        </p:nvSpPr>
        <p:spPr>
          <a:xfrm>
            <a:off x="634436" y="2904684"/>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 sz="700">
                <a:solidFill>
                  <a:srgbClr val="666666"/>
                </a:solidFill>
                <a:latin typeface="Lato"/>
                <a:ea typeface="Lato"/>
                <a:cs typeface="Lato"/>
                <a:sym typeface="Lato"/>
              </a:rPr>
              <a:t>80</a:t>
            </a:r>
            <a:endParaRPr sz="700">
              <a:solidFill>
                <a:srgbClr val="666666"/>
              </a:solidFill>
              <a:latin typeface="Lato"/>
              <a:ea typeface="Lato"/>
              <a:cs typeface="Lato"/>
              <a:sym typeface="Lato"/>
            </a:endParaRPr>
          </a:p>
        </p:txBody>
      </p:sp>
      <p:sp>
        <p:nvSpPr>
          <p:cNvPr id="285" name="Google Shape;285;p26"/>
          <p:cNvSpPr txBox="1"/>
          <p:nvPr/>
        </p:nvSpPr>
        <p:spPr>
          <a:xfrm>
            <a:off x="507401" y="2561203"/>
            <a:ext cx="4707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 sz="700">
                <a:solidFill>
                  <a:srgbClr val="666666"/>
                </a:solidFill>
                <a:latin typeface="Lato"/>
                <a:ea typeface="Lato"/>
                <a:cs typeface="Lato"/>
                <a:sym typeface="Lato"/>
              </a:rPr>
              <a:t>100</a:t>
            </a:r>
            <a:endParaRPr sz="700">
              <a:solidFill>
                <a:srgbClr val="666666"/>
              </a:solidFill>
              <a:latin typeface="Lato"/>
              <a:ea typeface="Lato"/>
              <a:cs typeface="Lato"/>
              <a:sym typeface="Lato"/>
            </a:endParaRPr>
          </a:p>
        </p:txBody>
      </p:sp>
      <p:sp>
        <p:nvSpPr>
          <p:cNvPr id="286" name="Google Shape;286;p26"/>
          <p:cNvSpPr/>
          <p:nvPr/>
        </p:nvSpPr>
        <p:spPr>
          <a:xfrm rot="-5400000">
            <a:off x="1459133"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rot="-5400000">
            <a:off x="1232158"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rot="-5400000">
            <a:off x="848133"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rot="-5400000">
            <a:off x="621158"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rot="-5400000">
            <a:off x="3263182"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rot="-5400000">
            <a:off x="3036207"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rot="-5400000">
            <a:off x="2664135"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rot="-5400000">
            <a:off x="2437160"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rot="-5400000">
            <a:off x="205933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rot="-5400000">
            <a:off x="183236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rot="-5400000">
            <a:off x="6290680"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rot="-5400000">
            <a:off x="6063705"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rot="-5400000">
            <a:off x="689877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rot="-5400000">
            <a:off x="667180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rot="-5400000">
            <a:off x="7500628"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rot="-5400000">
            <a:off x="7273653"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rot="-5400000">
            <a:off x="3871775"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rot="-5400000">
            <a:off x="3644800"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rot="-5400000">
            <a:off x="4477176"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rot="-5400000">
            <a:off x="4250201"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rot="-5400000">
            <a:off x="5079878"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rot="-5400000">
            <a:off x="4852903"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rot="-5400000">
            <a:off x="568527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rot="-5400000">
            <a:off x="545830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26"/>
          <p:cNvGrpSpPr/>
          <p:nvPr/>
        </p:nvGrpSpPr>
        <p:grpSpPr>
          <a:xfrm>
            <a:off x="3933150" y="4513371"/>
            <a:ext cx="1283051" cy="251704"/>
            <a:chOff x="3933150" y="4513371"/>
            <a:chExt cx="1283051" cy="251704"/>
          </a:xfrm>
        </p:grpSpPr>
        <p:sp>
          <p:nvSpPr>
            <p:cNvPr id="311" name="Google Shape;311;p26"/>
            <p:cNvSpPr/>
            <p:nvPr/>
          </p:nvSpPr>
          <p:spPr>
            <a:xfrm>
              <a:off x="4007591" y="4626692"/>
              <a:ext cx="60300" cy="6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txBox="1"/>
            <p:nvPr/>
          </p:nvSpPr>
          <p:spPr>
            <a:xfrm>
              <a:off x="3933150" y="4513375"/>
              <a:ext cx="598200" cy="251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Clr>
                  <a:srgbClr val="000000"/>
                </a:buClr>
                <a:buSzPts val="1100"/>
                <a:buFont typeface="Arial"/>
                <a:buNone/>
              </a:pPr>
              <a:r>
                <a:rPr lang="id" sz="700">
                  <a:solidFill>
                    <a:srgbClr val="000000"/>
                  </a:solidFill>
                  <a:latin typeface="Lato"/>
                  <a:ea typeface="Lato"/>
                  <a:cs typeface="Lato"/>
                  <a:sym typeface="Lato"/>
                </a:rPr>
                <a:t>Tren 01</a:t>
              </a:r>
              <a:endParaRPr sz="700">
                <a:solidFill>
                  <a:srgbClr val="000000"/>
                </a:solidFill>
                <a:latin typeface="Lato"/>
                <a:ea typeface="Lato"/>
                <a:cs typeface="Lato"/>
                <a:sym typeface="Lato"/>
              </a:endParaRPr>
            </a:p>
          </p:txBody>
        </p:sp>
        <p:sp>
          <p:nvSpPr>
            <p:cNvPr id="313" name="Google Shape;313;p26"/>
            <p:cNvSpPr/>
            <p:nvPr/>
          </p:nvSpPr>
          <p:spPr>
            <a:xfrm>
              <a:off x="4607537" y="4626692"/>
              <a:ext cx="60300" cy="60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txBox="1"/>
            <p:nvPr/>
          </p:nvSpPr>
          <p:spPr>
            <a:xfrm>
              <a:off x="4651001" y="4513371"/>
              <a:ext cx="565200" cy="25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id" sz="700">
                  <a:solidFill>
                    <a:srgbClr val="000000"/>
                  </a:solidFill>
                  <a:latin typeface="Lato"/>
                  <a:ea typeface="Lato"/>
                  <a:cs typeface="Lato"/>
                  <a:sym typeface="Lato"/>
                </a:rPr>
                <a:t>Tren 0</a:t>
              </a:r>
              <a:r>
                <a:rPr lang="id" sz="700">
                  <a:latin typeface="Lato"/>
                  <a:ea typeface="Lato"/>
                  <a:cs typeface="Lato"/>
                  <a:sym typeface="Lato"/>
                </a:rPr>
                <a:t>2</a:t>
              </a:r>
              <a:endParaRPr sz="700">
                <a:solidFill>
                  <a:srgbClr val="000000"/>
                </a:solidFill>
                <a:latin typeface="Lato"/>
                <a:ea typeface="Lato"/>
                <a:cs typeface="Lato"/>
                <a:sym typeface="Lato"/>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7"/>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1100"/>
              <a:t>Masukkan teks Anda di sini Masukkan teks Anda di sini Masukkan teks Anda di sini Masukkan teks Anda di sini Masukkan teks Anda di sini Masukkan teks Anda di sini Masukkan teks Anda di sini Masukkan teks Anda di sini Masukkan teks Anda di sini Masukkan teks Anda di sini Masukkan teks Anda di sini Masukkan teks Anda di sini Masukkan teks Anda di sini Masukkan teks Anda di sini.</a:t>
            </a:r>
            <a:endParaRPr sz="1100"/>
          </a:p>
        </p:txBody>
      </p:sp>
      <p:sp>
        <p:nvSpPr>
          <p:cNvPr id="320" name="Google Shape;320;p27"/>
          <p:cNvSpPr txBox="1"/>
          <p:nvPr/>
        </p:nvSpPr>
        <p:spPr>
          <a:xfrm>
            <a:off x="754179" y="2175671"/>
            <a:ext cx="745800" cy="3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id" sz="800">
                <a:solidFill>
                  <a:schemeClr val="dk1"/>
                </a:solidFill>
                <a:latin typeface="Lato"/>
                <a:ea typeface="Lato"/>
                <a:cs typeface="Lato"/>
                <a:sym typeface="Lato"/>
              </a:rPr>
              <a:t>Tren 01 </a:t>
            </a:r>
            <a:endParaRPr sz="800">
              <a:solidFill>
                <a:schemeClr val="dk1"/>
              </a:solidFill>
              <a:latin typeface="Lato"/>
              <a:ea typeface="Lato"/>
              <a:cs typeface="Lato"/>
              <a:sym typeface="Lato"/>
            </a:endParaRPr>
          </a:p>
        </p:txBody>
      </p:sp>
      <p:sp>
        <p:nvSpPr>
          <p:cNvPr id="321" name="Google Shape;321;p27"/>
          <p:cNvSpPr txBox="1"/>
          <p:nvPr/>
        </p:nvSpPr>
        <p:spPr>
          <a:xfrm>
            <a:off x="6731775" y="2274875"/>
            <a:ext cx="1026900" cy="463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id" sz="2000" b="1">
                <a:solidFill>
                  <a:schemeClr val="dk1"/>
                </a:solidFill>
                <a:latin typeface="Lato"/>
                <a:ea typeface="Lato"/>
                <a:cs typeface="Lato"/>
                <a:sym typeface="Lato"/>
              </a:rPr>
              <a:t>75%</a:t>
            </a:r>
            <a:endParaRPr sz="2000" b="1">
              <a:solidFill>
                <a:schemeClr val="dk1"/>
              </a:solidFill>
              <a:latin typeface="Lato"/>
              <a:ea typeface="Lato"/>
              <a:cs typeface="Lato"/>
              <a:sym typeface="Lato"/>
            </a:endParaRPr>
          </a:p>
        </p:txBody>
      </p:sp>
      <p:sp>
        <p:nvSpPr>
          <p:cNvPr id="322" name="Google Shape;322;p27"/>
          <p:cNvSpPr txBox="1"/>
          <p:nvPr/>
        </p:nvSpPr>
        <p:spPr>
          <a:xfrm>
            <a:off x="6731775" y="2751300"/>
            <a:ext cx="1764300" cy="60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id" sz="800">
                <a:solidFill>
                  <a:schemeClr val="accent1"/>
                </a:solidFill>
                <a:latin typeface="Lato"/>
                <a:ea typeface="Lato"/>
                <a:cs typeface="Lato"/>
                <a:sym typeface="Lato"/>
              </a:rPr>
              <a:t>Masukkan teks Anda di sini Masukkan teks Anda di sini Masukkan teks Anda di sini.</a:t>
            </a:r>
            <a:endParaRPr sz="800">
              <a:solidFill>
                <a:schemeClr val="accent1"/>
              </a:solidFill>
              <a:latin typeface="Lato"/>
              <a:ea typeface="Lato"/>
              <a:cs typeface="Lato"/>
              <a:sym typeface="Lato"/>
            </a:endParaRPr>
          </a:p>
        </p:txBody>
      </p:sp>
      <p:sp>
        <p:nvSpPr>
          <p:cNvPr id="323" name="Google Shape;323;p27"/>
          <p:cNvSpPr txBox="1"/>
          <p:nvPr/>
        </p:nvSpPr>
        <p:spPr>
          <a:xfrm>
            <a:off x="754179" y="3485646"/>
            <a:ext cx="745800" cy="3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id" sz="800">
                <a:solidFill>
                  <a:schemeClr val="accent3"/>
                </a:solidFill>
                <a:latin typeface="Lato"/>
                <a:ea typeface="Lato"/>
                <a:cs typeface="Lato"/>
                <a:sym typeface="Lato"/>
              </a:rPr>
              <a:t>Tren 02 </a:t>
            </a:r>
            <a:endParaRPr sz="800">
              <a:solidFill>
                <a:schemeClr val="accent3"/>
              </a:solidFill>
              <a:latin typeface="Lato"/>
              <a:ea typeface="Lato"/>
              <a:cs typeface="Lato"/>
              <a:sym typeface="Lato"/>
            </a:endParaRPr>
          </a:p>
        </p:txBody>
      </p:sp>
      <p:sp>
        <p:nvSpPr>
          <p:cNvPr id="324" name="Google Shape;324;p27"/>
          <p:cNvSpPr txBox="1"/>
          <p:nvPr/>
        </p:nvSpPr>
        <p:spPr>
          <a:xfrm>
            <a:off x="6731775" y="3584850"/>
            <a:ext cx="1026900" cy="463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id" sz="2000" b="1">
                <a:solidFill>
                  <a:schemeClr val="accent3"/>
                </a:solidFill>
                <a:latin typeface="Lato"/>
                <a:ea typeface="Lato"/>
                <a:cs typeface="Lato"/>
                <a:sym typeface="Lato"/>
              </a:rPr>
              <a:t>53%</a:t>
            </a:r>
            <a:endParaRPr sz="2000" b="1">
              <a:solidFill>
                <a:schemeClr val="accent3"/>
              </a:solidFill>
              <a:latin typeface="Lato"/>
              <a:ea typeface="Lato"/>
              <a:cs typeface="Lato"/>
              <a:sym typeface="Lato"/>
            </a:endParaRPr>
          </a:p>
        </p:txBody>
      </p:sp>
      <p:sp>
        <p:nvSpPr>
          <p:cNvPr id="325" name="Google Shape;325;p27"/>
          <p:cNvSpPr txBox="1"/>
          <p:nvPr/>
        </p:nvSpPr>
        <p:spPr>
          <a:xfrm>
            <a:off x="6731775" y="4061300"/>
            <a:ext cx="1764300" cy="60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100"/>
              <a:buFont typeface="Arial"/>
              <a:buNone/>
            </a:pPr>
            <a:r>
              <a:rPr lang="id" sz="800">
                <a:solidFill>
                  <a:schemeClr val="accent1"/>
                </a:solidFill>
                <a:latin typeface="Lato"/>
                <a:ea typeface="Lato"/>
                <a:cs typeface="Lato"/>
                <a:sym typeface="Lato"/>
              </a:rPr>
              <a:t>Masukkan teks Anda di sini Masukkan teks Anda di sini Masukkan teks Anda di sini.</a:t>
            </a:r>
            <a:endParaRPr sz="800">
              <a:solidFill>
                <a:schemeClr val="accent1"/>
              </a:solidFill>
              <a:latin typeface="Lato"/>
              <a:ea typeface="Lato"/>
              <a:cs typeface="Lato"/>
              <a:sym typeface="Lato"/>
            </a:endParaRPr>
          </a:p>
          <a:p>
            <a:pPr marL="0" lvl="0" indent="0" algn="l" rtl="0">
              <a:lnSpc>
                <a:spcPct val="115000"/>
              </a:lnSpc>
              <a:spcBef>
                <a:spcPts val="1600"/>
              </a:spcBef>
              <a:spcAft>
                <a:spcPts val="1600"/>
              </a:spcAft>
              <a:buClr>
                <a:srgbClr val="000000"/>
              </a:buClr>
              <a:buSzPts val="1100"/>
              <a:buFont typeface="Arial"/>
              <a:buNone/>
            </a:pPr>
            <a:endParaRPr sz="800">
              <a:solidFill>
                <a:schemeClr val="accent1"/>
              </a:solidFill>
              <a:latin typeface="Lato"/>
              <a:ea typeface="Lato"/>
              <a:cs typeface="Lato"/>
              <a:sym typeface="Lato"/>
            </a:endParaRPr>
          </a:p>
        </p:txBody>
      </p:sp>
      <p:grpSp>
        <p:nvGrpSpPr>
          <p:cNvPr id="326" name="Google Shape;326;p27"/>
          <p:cNvGrpSpPr/>
          <p:nvPr/>
        </p:nvGrpSpPr>
        <p:grpSpPr>
          <a:xfrm>
            <a:off x="830389" y="2421425"/>
            <a:ext cx="5849592" cy="891075"/>
            <a:chOff x="830389" y="2345225"/>
            <a:chExt cx="5849592" cy="891075"/>
          </a:xfrm>
        </p:grpSpPr>
        <p:sp>
          <p:nvSpPr>
            <p:cNvPr id="327" name="Google Shape;327;p27"/>
            <p:cNvSpPr/>
            <p:nvPr/>
          </p:nvSpPr>
          <p:spPr>
            <a:xfrm>
              <a:off x="830514"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a:off x="1420755"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a:off x="2010996"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2601237"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3191478"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a:off x="3781718"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a:off x="4371959"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a:off x="4962200" y="234522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a:off x="5552441" y="234522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a:off x="6142682" y="234522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a:off x="830514"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1420755"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7"/>
            <p:cNvSpPr/>
            <p:nvPr/>
          </p:nvSpPr>
          <p:spPr>
            <a:xfrm>
              <a:off x="2010996"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a:off x="2601237"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7"/>
            <p:cNvSpPr/>
            <p:nvPr/>
          </p:nvSpPr>
          <p:spPr>
            <a:xfrm>
              <a:off x="3191478"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a:off x="3781718"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p:nvPr/>
          </p:nvSpPr>
          <p:spPr>
            <a:xfrm>
              <a:off x="4371959"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7"/>
            <p:cNvSpPr/>
            <p:nvPr/>
          </p:nvSpPr>
          <p:spPr>
            <a:xfrm>
              <a:off x="4962200" y="243913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7"/>
            <p:cNvSpPr/>
            <p:nvPr/>
          </p:nvSpPr>
          <p:spPr>
            <a:xfrm>
              <a:off x="5552441" y="243913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7"/>
            <p:cNvSpPr/>
            <p:nvPr/>
          </p:nvSpPr>
          <p:spPr>
            <a:xfrm>
              <a:off x="6142682" y="243913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7"/>
            <p:cNvSpPr/>
            <p:nvPr/>
          </p:nvSpPr>
          <p:spPr>
            <a:xfrm>
              <a:off x="830389"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7"/>
            <p:cNvSpPr/>
            <p:nvPr/>
          </p:nvSpPr>
          <p:spPr>
            <a:xfrm>
              <a:off x="1420630"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7"/>
            <p:cNvSpPr/>
            <p:nvPr/>
          </p:nvSpPr>
          <p:spPr>
            <a:xfrm>
              <a:off x="2010871"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7"/>
            <p:cNvSpPr/>
            <p:nvPr/>
          </p:nvSpPr>
          <p:spPr>
            <a:xfrm>
              <a:off x="2601112"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7"/>
            <p:cNvSpPr/>
            <p:nvPr/>
          </p:nvSpPr>
          <p:spPr>
            <a:xfrm>
              <a:off x="3191353"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7"/>
            <p:cNvSpPr/>
            <p:nvPr/>
          </p:nvSpPr>
          <p:spPr>
            <a:xfrm>
              <a:off x="3781593"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7"/>
            <p:cNvSpPr/>
            <p:nvPr/>
          </p:nvSpPr>
          <p:spPr>
            <a:xfrm>
              <a:off x="4371834"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7"/>
            <p:cNvSpPr/>
            <p:nvPr/>
          </p:nvSpPr>
          <p:spPr>
            <a:xfrm>
              <a:off x="4962075" y="253304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7"/>
            <p:cNvSpPr/>
            <p:nvPr/>
          </p:nvSpPr>
          <p:spPr>
            <a:xfrm>
              <a:off x="5552316" y="253304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7"/>
            <p:cNvSpPr/>
            <p:nvPr/>
          </p:nvSpPr>
          <p:spPr>
            <a:xfrm>
              <a:off x="6142557" y="253304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7"/>
            <p:cNvSpPr/>
            <p:nvPr/>
          </p:nvSpPr>
          <p:spPr>
            <a:xfrm>
              <a:off x="830514"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a:off x="1420755"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7"/>
            <p:cNvSpPr/>
            <p:nvPr/>
          </p:nvSpPr>
          <p:spPr>
            <a:xfrm>
              <a:off x="2010996"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7"/>
            <p:cNvSpPr/>
            <p:nvPr/>
          </p:nvSpPr>
          <p:spPr>
            <a:xfrm>
              <a:off x="2601237"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7"/>
            <p:cNvSpPr/>
            <p:nvPr/>
          </p:nvSpPr>
          <p:spPr>
            <a:xfrm>
              <a:off x="3191478"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3781718"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7"/>
            <p:cNvSpPr/>
            <p:nvPr/>
          </p:nvSpPr>
          <p:spPr>
            <a:xfrm>
              <a:off x="4371959"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7"/>
            <p:cNvSpPr/>
            <p:nvPr/>
          </p:nvSpPr>
          <p:spPr>
            <a:xfrm>
              <a:off x="4962200" y="262695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7"/>
            <p:cNvSpPr/>
            <p:nvPr/>
          </p:nvSpPr>
          <p:spPr>
            <a:xfrm>
              <a:off x="5552441" y="262695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7"/>
            <p:cNvSpPr/>
            <p:nvPr/>
          </p:nvSpPr>
          <p:spPr>
            <a:xfrm>
              <a:off x="6142682" y="262695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7"/>
            <p:cNvSpPr/>
            <p:nvPr/>
          </p:nvSpPr>
          <p:spPr>
            <a:xfrm>
              <a:off x="830514"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7"/>
            <p:cNvSpPr/>
            <p:nvPr/>
          </p:nvSpPr>
          <p:spPr>
            <a:xfrm>
              <a:off x="1420755"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7"/>
            <p:cNvSpPr/>
            <p:nvPr/>
          </p:nvSpPr>
          <p:spPr>
            <a:xfrm>
              <a:off x="2010996"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2601237"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3191478"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3781718"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4371959"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4962200" y="272086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5552441" y="272086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a:off x="6142682" y="272086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a:off x="830514"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1420755"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010996"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7"/>
            <p:cNvSpPr/>
            <p:nvPr/>
          </p:nvSpPr>
          <p:spPr>
            <a:xfrm>
              <a:off x="2601237"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a:off x="3191478"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3781718"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4371959"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4962200"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5552441" y="2814772"/>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6142682" y="2814772"/>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7"/>
            <p:cNvSpPr/>
            <p:nvPr/>
          </p:nvSpPr>
          <p:spPr>
            <a:xfrm>
              <a:off x="830514"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7"/>
            <p:cNvSpPr/>
            <p:nvPr/>
          </p:nvSpPr>
          <p:spPr>
            <a:xfrm>
              <a:off x="1420755"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7"/>
            <p:cNvSpPr/>
            <p:nvPr/>
          </p:nvSpPr>
          <p:spPr>
            <a:xfrm>
              <a:off x="2010996"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7"/>
            <p:cNvSpPr/>
            <p:nvPr/>
          </p:nvSpPr>
          <p:spPr>
            <a:xfrm>
              <a:off x="2601237"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7"/>
            <p:cNvSpPr/>
            <p:nvPr/>
          </p:nvSpPr>
          <p:spPr>
            <a:xfrm>
              <a:off x="3191478"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7"/>
            <p:cNvSpPr/>
            <p:nvPr/>
          </p:nvSpPr>
          <p:spPr>
            <a:xfrm>
              <a:off x="3781718"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7"/>
            <p:cNvSpPr/>
            <p:nvPr/>
          </p:nvSpPr>
          <p:spPr>
            <a:xfrm>
              <a:off x="4371959"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p:nvPr/>
          </p:nvSpPr>
          <p:spPr>
            <a:xfrm>
              <a:off x="4962200"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7"/>
            <p:cNvSpPr/>
            <p:nvPr/>
          </p:nvSpPr>
          <p:spPr>
            <a:xfrm>
              <a:off x="5552441" y="290868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7"/>
            <p:cNvSpPr/>
            <p:nvPr/>
          </p:nvSpPr>
          <p:spPr>
            <a:xfrm>
              <a:off x="6142682" y="290868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7"/>
            <p:cNvSpPr/>
            <p:nvPr/>
          </p:nvSpPr>
          <p:spPr>
            <a:xfrm>
              <a:off x="830514"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7"/>
            <p:cNvSpPr/>
            <p:nvPr/>
          </p:nvSpPr>
          <p:spPr>
            <a:xfrm>
              <a:off x="1420755"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7"/>
            <p:cNvSpPr/>
            <p:nvPr/>
          </p:nvSpPr>
          <p:spPr>
            <a:xfrm>
              <a:off x="2010996"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7"/>
            <p:cNvSpPr/>
            <p:nvPr/>
          </p:nvSpPr>
          <p:spPr>
            <a:xfrm>
              <a:off x="2601237"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7"/>
            <p:cNvSpPr/>
            <p:nvPr/>
          </p:nvSpPr>
          <p:spPr>
            <a:xfrm>
              <a:off x="3191478"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7"/>
            <p:cNvSpPr/>
            <p:nvPr/>
          </p:nvSpPr>
          <p:spPr>
            <a:xfrm>
              <a:off x="3781718"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7"/>
            <p:cNvSpPr/>
            <p:nvPr/>
          </p:nvSpPr>
          <p:spPr>
            <a:xfrm>
              <a:off x="4371959"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7"/>
            <p:cNvSpPr/>
            <p:nvPr/>
          </p:nvSpPr>
          <p:spPr>
            <a:xfrm>
              <a:off x="4962200"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7"/>
            <p:cNvSpPr/>
            <p:nvPr/>
          </p:nvSpPr>
          <p:spPr>
            <a:xfrm>
              <a:off x="5552441" y="300259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7"/>
            <p:cNvSpPr/>
            <p:nvPr/>
          </p:nvSpPr>
          <p:spPr>
            <a:xfrm>
              <a:off x="6142682" y="300259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p:nvPr/>
          </p:nvSpPr>
          <p:spPr>
            <a:xfrm>
              <a:off x="830514"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7"/>
            <p:cNvSpPr/>
            <p:nvPr/>
          </p:nvSpPr>
          <p:spPr>
            <a:xfrm>
              <a:off x="1420755"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7"/>
            <p:cNvSpPr/>
            <p:nvPr/>
          </p:nvSpPr>
          <p:spPr>
            <a:xfrm>
              <a:off x="2010996"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7"/>
            <p:cNvSpPr/>
            <p:nvPr/>
          </p:nvSpPr>
          <p:spPr>
            <a:xfrm>
              <a:off x="2601237"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7"/>
            <p:cNvSpPr/>
            <p:nvPr/>
          </p:nvSpPr>
          <p:spPr>
            <a:xfrm>
              <a:off x="3191478"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7"/>
            <p:cNvSpPr/>
            <p:nvPr/>
          </p:nvSpPr>
          <p:spPr>
            <a:xfrm>
              <a:off x="3781718"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7"/>
            <p:cNvSpPr/>
            <p:nvPr/>
          </p:nvSpPr>
          <p:spPr>
            <a:xfrm>
              <a:off x="4371959"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7"/>
            <p:cNvSpPr/>
            <p:nvPr/>
          </p:nvSpPr>
          <p:spPr>
            <a:xfrm>
              <a:off x="4962200"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7"/>
            <p:cNvSpPr/>
            <p:nvPr/>
          </p:nvSpPr>
          <p:spPr>
            <a:xfrm>
              <a:off x="5552441" y="30965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7"/>
            <p:cNvSpPr/>
            <p:nvPr/>
          </p:nvSpPr>
          <p:spPr>
            <a:xfrm>
              <a:off x="6142682" y="30965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7"/>
            <p:cNvSpPr/>
            <p:nvPr/>
          </p:nvSpPr>
          <p:spPr>
            <a:xfrm>
              <a:off x="830514"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7"/>
            <p:cNvSpPr/>
            <p:nvPr/>
          </p:nvSpPr>
          <p:spPr>
            <a:xfrm>
              <a:off x="1420755"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7"/>
            <p:cNvSpPr/>
            <p:nvPr/>
          </p:nvSpPr>
          <p:spPr>
            <a:xfrm>
              <a:off x="2010996"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7"/>
            <p:cNvSpPr/>
            <p:nvPr/>
          </p:nvSpPr>
          <p:spPr>
            <a:xfrm>
              <a:off x="2601237"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7"/>
            <p:cNvSpPr/>
            <p:nvPr/>
          </p:nvSpPr>
          <p:spPr>
            <a:xfrm>
              <a:off x="3191478"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7"/>
            <p:cNvSpPr/>
            <p:nvPr/>
          </p:nvSpPr>
          <p:spPr>
            <a:xfrm>
              <a:off x="3781718"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7"/>
            <p:cNvSpPr/>
            <p:nvPr/>
          </p:nvSpPr>
          <p:spPr>
            <a:xfrm>
              <a:off x="4371959"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7"/>
            <p:cNvSpPr/>
            <p:nvPr/>
          </p:nvSpPr>
          <p:spPr>
            <a:xfrm>
              <a:off x="4962200"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7"/>
            <p:cNvSpPr/>
            <p:nvPr/>
          </p:nvSpPr>
          <p:spPr>
            <a:xfrm>
              <a:off x="5552441" y="31904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7"/>
            <p:cNvSpPr/>
            <p:nvPr/>
          </p:nvSpPr>
          <p:spPr>
            <a:xfrm>
              <a:off x="6142682" y="31904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 name="Google Shape;427;p27"/>
          <p:cNvGrpSpPr/>
          <p:nvPr/>
        </p:nvGrpSpPr>
        <p:grpSpPr>
          <a:xfrm>
            <a:off x="830514" y="3731400"/>
            <a:ext cx="5849467" cy="891075"/>
            <a:chOff x="830514" y="3655200"/>
            <a:chExt cx="5849467" cy="891075"/>
          </a:xfrm>
        </p:grpSpPr>
        <p:sp>
          <p:nvSpPr>
            <p:cNvPr id="428" name="Google Shape;428;p27"/>
            <p:cNvSpPr/>
            <p:nvPr/>
          </p:nvSpPr>
          <p:spPr>
            <a:xfrm>
              <a:off x="830514"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7"/>
            <p:cNvSpPr/>
            <p:nvPr/>
          </p:nvSpPr>
          <p:spPr>
            <a:xfrm>
              <a:off x="1420755"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7"/>
            <p:cNvSpPr/>
            <p:nvPr/>
          </p:nvSpPr>
          <p:spPr>
            <a:xfrm>
              <a:off x="2010996"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7"/>
            <p:cNvSpPr/>
            <p:nvPr/>
          </p:nvSpPr>
          <p:spPr>
            <a:xfrm>
              <a:off x="2601237"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7"/>
            <p:cNvSpPr/>
            <p:nvPr/>
          </p:nvSpPr>
          <p:spPr>
            <a:xfrm>
              <a:off x="3191478"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7"/>
            <p:cNvSpPr/>
            <p:nvPr/>
          </p:nvSpPr>
          <p:spPr>
            <a:xfrm>
              <a:off x="3781718"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7"/>
            <p:cNvSpPr/>
            <p:nvPr/>
          </p:nvSpPr>
          <p:spPr>
            <a:xfrm>
              <a:off x="4371959"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7"/>
            <p:cNvSpPr/>
            <p:nvPr/>
          </p:nvSpPr>
          <p:spPr>
            <a:xfrm>
              <a:off x="4962200"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7"/>
            <p:cNvSpPr/>
            <p:nvPr/>
          </p:nvSpPr>
          <p:spPr>
            <a:xfrm>
              <a:off x="5552441"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7"/>
            <p:cNvSpPr/>
            <p:nvPr/>
          </p:nvSpPr>
          <p:spPr>
            <a:xfrm>
              <a:off x="6142682"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7"/>
            <p:cNvSpPr/>
            <p:nvPr/>
          </p:nvSpPr>
          <p:spPr>
            <a:xfrm>
              <a:off x="830514"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7"/>
            <p:cNvSpPr/>
            <p:nvPr/>
          </p:nvSpPr>
          <p:spPr>
            <a:xfrm>
              <a:off x="1420755"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7"/>
            <p:cNvSpPr/>
            <p:nvPr/>
          </p:nvSpPr>
          <p:spPr>
            <a:xfrm>
              <a:off x="2010996"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7"/>
            <p:cNvSpPr/>
            <p:nvPr/>
          </p:nvSpPr>
          <p:spPr>
            <a:xfrm>
              <a:off x="2601237"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7"/>
            <p:cNvSpPr/>
            <p:nvPr/>
          </p:nvSpPr>
          <p:spPr>
            <a:xfrm>
              <a:off x="3191478"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7"/>
            <p:cNvSpPr/>
            <p:nvPr/>
          </p:nvSpPr>
          <p:spPr>
            <a:xfrm>
              <a:off x="3781718"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7"/>
            <p:cNvSpPr/>
            <p:nvPr/>
          </p:nvSpPr>
          <p:spPr>
            <a:xfrm>
              <a:off x="4371959"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p:nvPr/>
          </p:nvSpPr>
          <p:spPr>
            <a:xfrm>
              <a:off x="4962200"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7"/>
            <p:cNvSpPr/>
            <p:nvPr/>
          </p:nvSpPr>
          <p:spPr>
            <a:xfrm>
              <a:off x="5552441"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7"/>
            <p:cNvSpPr/>
            <p:nvPr/>
          </p:nvSpPr>
          <p:spPr>
            <a:xfrm>
              <a:off x="6142682"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7"/>
            <p:cNvSpPr/>
            <p:nvPr/>
          </p:nvSpPr>
          <p:spPr>
            <a:xfrm>
              <a:off x="830514"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1420755"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7"/>
            <p:cNvSpPr/>
            <p:nvPr/>
          </p:nvSpPr>
          <p:spPr>
            <a:xfrm>
              <a:off x="2010996"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7"/>
            <p:cNvSpPr/>
            <p:nvPr/>
          </p:nvSpPr>
          <p:spPr>
            <a:xfrm>
              <a:off x="2601237"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7"/>
            <p:cNvSpPr/>
            <p:nvPr/>
          </p:nvSpPr>
          <p:spPr>
            <a:xfrm>
              <a:off x="3191478"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a:off x="3781718"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7"/>
            <p:cNvSpPr/>
            <p:nvPr/>
          </p:nvSpPr>
          <p:spPr>
            <a:xfrm>
              <a:off x="4371959"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7"/>
            <p:cNvSpPr/>
            <p:nvPr/>
          </p:nvSpPr>
          <p:spPr>
            <a:xfrm>
              <a:off x="4962200"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a:off x="5552441"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a:off x="6142682"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7"/>
            <p:cNvSpPr/>
            <p:nvPr/>
          </p:nvSpPr>
          <p:spPr>
            <a:xfrm>
              <a:off x="830514"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7"/>
            <p:cNvSpPr/>
            <p:nvPr/>
          </p:nvSpPr>
          <p:spPr>
            <a:xfrm>
              <a:off x="1420755"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7"/>
            <p:cNvSpPr/>
            <p:nvPr/>
          </p:nvSpPr>
          <p:spPr>
            <a:xfrm>
              <a:off x="2010996"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7"/>
            <p:cNvSpPr/>
            <p:nvPr/>
          </p:nvSpPr>
          <p:spPr>
            <a:xfrm>
              <a:off x="2601237"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7"/>
            <p:cNvSpPr/>
            <p:nvPr/>
          </p:nvSpPr>
          <p:spPr>
            <a:xfrm>
              <a:off x="3191478"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7"/>
            <p:cNvSpPr/>
            <p:nvPr/>
          </p:nvSpPr>
          <p:spPr>
            <a:xfrm>
              <a:off x="3781718"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7"/>
            <p:cNvSpPr/>
            <p:nvPr/>
          </p:nvSpPr>
          <p:spPr>
            <a:xfrm>
              <a:off x="4371959"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7"/>
            <p:cNvSpPr/>
            <p:nvPr/>
          </p:nvSpPr>
          <p:spPr>
            <a:xfrm>
              <a:off x="4962200"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7"/>
            <p:cNvSpPr/>
            <p:nvPr/>
          </p:nvSpPr>
          <p:spPr>
            <a:xfrm>
              <a:off x="5552441"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a:off x="6142682"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a:off x="830514"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1420755"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7"/>
            <p:cNvSpPr/>
            <p:nvPr/>
          </p:nvSpPr>
          <p:spPr>
            <a:xfrm>
              <a:off x="2010996"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7"/>
            <p:cNvSpPr/>
            <p:nvPr/>
          </p:nvSpPr>
          <p:spPr>
            <a:xfrm>
              <a:off x="2601237"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7"/>
            <p:cNvSpPr/>
            <p:nvPr/>
          </p:nvSpPr>
          <p:spPr>
            <a:xfrm>
              <a:off x="3191478"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7"/>
            <p:cNvSpPr/>
            <p:nvPr/>
          </p:nvSpPr>
          <p:spPr>
            <a:xfrm>
              <a:off x="3781718"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7"/>
            <p:cNvSpPr/>
            <p:nvPr/>
          </p:nvSpPr>
          <p:spPr>
            <a:xfrm>
              <a:off x="4371959"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7"/>
            <p:cNvSpPr/>
            <p:nvPr/>
          </p:nvSpPr>
          <p:spPr>
            <a:xfrm>
              <a:off x="4962200"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7"/>
            <p:cNvSpPr/>
            <p:nvPr/>
          </p:nvSpPr>
          <p:spPr>
            <a:xfrm>
              <a:off x="5552441"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7"/>
            <p:cNvSpPr/>
            <p:nvPr/>
          </p:nvSpPr>
          <p:spPr>
            <a:xfrm>
              <a:off x="6142682"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7"/>
            <p:cNvSpPr/>
            <p:nvPr/>
          </p:nvSpPr>
          <p:spPr>
            <a:xfrm>
              <a:off x="830514"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p:nvPr/>
          </p:nvSpPr>
          <p:spPr>
            <a:xfrm>
              <a:off x="1420755"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2010996"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2601237"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191478"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3781718"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4371959"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4962200"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5552441"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142682"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830514"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420755"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2010996"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2601237"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91478"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781718"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4371959"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4962200"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5552441"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142682"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830514"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1420755"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2010996"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2601237"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3191478"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3781718"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4371959"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4962200"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5552441"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142682"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830514"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1420755"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2010996"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2601237"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3191478"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3781718"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4371959"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4962200"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5552441"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42682"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830514"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1420755"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2010996"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2601237"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3191478"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3781718"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4371959"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4962200"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5552441"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6142682"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28"/>
          <p:cNvSpPr txBox="1">
            <a:spLocks noGrp="1"/>
          </p:cNvSpPr>
          <p:nvPr>
            <p:ph type="title"/>
          </p:nvPr>
        </p:nvSpPr>
        <p:spPr>
          <a:xfrm>
            <a:off x="730000" y="1318650"/>
            <a:ext cx="3636600" cy="5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Metode</a:t>
            </a:r>
            <a:r>
              <a:rPr lang="en-US" dirty="0"/>
              <a:t> </a:t>
            </a:r>
            <a:r>
              <a:rPr lang="en-US" dirty="0" err="1"/>
              <a:t>Penelitian</a:t>
            </a:r>
            <a:endParaRPr dirty="0"/>
          </a:p>
        </p:txBody>
      </p:sp>
      <p:sp>
        <p:nvSpPr>
          <p:cNvPr id="534" name="Google Shape;534;p28"/>
          <p:cNvSpPr txBox="1"/>
          <p:nvPr/>
        </p:nvSpPr>
        <p:spPr>
          <a:xfrm>
            <a:off x="734530" y="2049150"/>
            <a:ext cx="4486052"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1000" b="1" dirty="0">
                <a:solidFill>
                  <a:schemeClr val="dk1"/>
                </a:solidFill>
                <a:latin typeface="Lato"/>
                <a:ea typeface="Lato"/>
                <a:cs typeface="Lato"/>
                <a:sym typeface="Lato"/>
              </a:rPr>
              <a:t>01    | </a:t>
            </a:r>
            <a:r>
              <a:rPr lang="id" sz="1000" dirty="0">
                <a:solidFill>
                  <a:srgbClr val="000000"/>
                </a:solidFill>
                <a:latin typeface="Lato"/>
                <a:ea typeface="Lato"/>
                <a:cs typeface="Lato"/>
                <a:sym typeface="Lato"/>
              </a:rPr>
              <a:t>   </a:t>
            </a:r>
            <a:r>
              <a:rPr lang="id" sz="1000" dirty="0">
                <a:latin typeface="Lato"/>
                <a:ea typeface="Lato"/>
                <a:cs typeface="Lato"/>
                <a:sym typeface="Lato"/>
              </a:rPr>
              <a:t>Masukkan teks Anda di sini</a:t>
            </a:r>
            <a:endParaRPr dirty="0"/>
          </a:p>
        </p:txBody>
      </p:sp>
      <p:sp>
        <p:nvSpPr>
          <p:cNvPr id="535" name="Google Shape;535;p28"/>
          <p:cNvSpPr txBox="1"/>
          <p:nvPr/>
        </p:nvSpPr>
        <p:spPr>
          <a:xfrm>
            <a:off x="734530" y="2310450"/>
            <a:ext cx="4486056"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1000" b="1" dirty="0">
                <a:solidFill>
                  <a:schemeClr val="dk1"/>
                </a:solidFill>
                <a:latin typeface="Lato"/>
                <a:ea typeface="Lato"/>
                <a:cs typeface="Lato"/>
                <a:sym typeface="Lato"/>
              </a:rPr>
              <a:t>02    |</a:t>
            </a:r>
            <a:r>
              <a:rPr lang="id" sz="1000" b="1" dirty="0">
                <a:solidFill>
                  <a:srgbClr val="CCCCCC"/>
                </a:solidFill>
                <a:latin typeface="Lato"/>
                <a:ea typeface="Lato"/>
                <a:cs typeface="Lato"/>
                <a:sym typeface="Lato"/>
              </a:rPr>
              <a:t> </a:t>
            </a:r>
            <a:r>
              <a:rPr lang="id" sz="1000" dirty="0">
                <a:solidFill>
                  <a:srgbClr val="53C6A1"/>
                </a:solidFill>
                <a:latin typeface="Lato"/>
                <a:ea typeface="Lato"/>
                <a:cs typeface="Lato"/>
                <a:sym typeface="Lato"/>
              </a:rPr>
              <a:t> </a:t>
            </a:r>
            <a:r>
              <a:rPr lang="id" sz="1000" dirty="0">
                <a:solidFill>
                  <a:srgbClr val="000000"/>
                </a:solidFill>
                <a:latin typeface="Lato"/>
                <a:ea typeface="Lato"/>
                <a:cs typeface="Lato"/>
                <a:sym typeface="Lato"/>
              </a:rPr>
              <a:t>  </a:t>
            </a:r>
            <a:r>
              <a:rPr lang="id" sz="1000" dirty="0">
                <a:latin typeface="Lato"/>
                <a:ea typeface="Lato"/>
                <a:cs typeface="Lato"/>
                <a:sym typeface="Lato"/>
              </a:rPr>
              <a:t>Masukkan teks Anda di sini Masukkan teks Anda di sini</a:t>
            </a:r>
            <a:endParaRPr dirty="0"/>
          </a:p>
        </p:txBody>
      </p:sp>
      <p:sp>
        <p:nvSpPr>
          <p:cNvPr id="536" name="Google Shape;536;p28"/>
          <p:cNvSpPr txBox="1"/>
          <p:nvPr/>
        </p:nvSpPr>
        <p:spPr>
          <a:xfrm>
            <a:off x="734529" y="2571750"/>
            <a:ext cx="4486055"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1000" b="1" dirty="0">
                <a:solidFill>
                  <a:schemeClr val="dk1"/>
                </a:solidFill>
                <a:latin typeface="Lato"/>
                <a:ea typeface="Lato"/>
                <a:cs typeface="Lato"/>
                <a:sym typeface="Lato"/>
              </a:rPr>
              <a:t>03    |</a:t>
            </a:r>
            <a:r>
              <a:rPr lang="id" sz="1000" b="1" dirty="0">
                <a:solidFill>
                  <a:srgbClr val="CCCCCC"/>
                </a:solidFill>
                <a:latin typeface="Lato"/>
                <a:ea typeface="Lato"/>
                <a:cs typeface="Lato"/>
                <a:sym typeface="Lato"/>
              </a:rPr>
              <a:t> </a:t>
            </a:r>
            <a:r>
              <a:rPr lang="id" sz="1000" dirty="0">
                <a:solidFill>
                  <a:srgbClr val="000000"/>
                </a:solidFill>
                <a:latin typeface="Lato"/>
                <a:ea typeface="Lato"/>
                <a:cs typeface="Lato"/>
                <a:sym typeface="Lato"/>
              </a:rPr>
              <a:t>   </a:t>
            </a:r>
            <a:r>
              <a:rPr lang="id" sz="1000" dirty="0">
                <a:latin typeface="Lato"/>
                <a:ea typeface="Lato"/>
                <a:cs typeface="Lato"/>
                <a:sym typeface="Lato"/>
              </a:rPr>
              <a:t>Masukkan teks Anda di sini Masukkan teks Anda di sini</a:t>
            </a:r>
            <a:endParaRPr dirty="0"/>
          </a:p>
        </p:txBody>
      </p:sp>
      <p:sp>
        <p:nvSpPr>
          <p:cNvPr id="537" name="Google Shape;537;p28"/>
          <p:cNvSpPr txBox="1"/>
          <p:nvPr/>
        </p:nvSpPr>
        <p:spPr>
          <a:xfrm>
            <a:off x="734530" y="2833050"/>
            <a:ext cx="4486054"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1000" b="1" dirty="0">
                <a:solidFill>
                  <a:schemeClr val="dk1"/>
                </a:solidFill>
                <a:latin typeface="Lato"/>
                <a:ea typeface="Lato"/>
                <a:cs typeface="Lato"/>
                <a:sym typeface="Lato"/>
              </a:rPr>
              <a:t>04    |</a:t>
            </a:r>
            <a:r>
              <a:rPr lang="id" sz="1000" b="1" dirty="0">
                <a:solidFill>
                  <a:srgbClr val="000000"/>
                </a:solidFill>
                <a:latin typeface="Lato"/>
                <a:ea typeface="Lato"/>
                <a:cs typeface="Lato"/>
                <a:sym typeface="Lato"/>
              </a:rPr>
              <a:t> </a:t>
            </a:r>
            <a:r>
              <a:rPr lang="id" sz="1000" dirty="0">
                <a:solidFill>
                  <a:srgbClr val="000000"/>
                </a:solidFill>
                <a:latin typeface="Lato"/>
                <a:ea typeface="Lato"/>
                <a:cs typeface="Lato"/>
                <a:sym typeface="Lato"/>
              </a:rPr>
              <a:t>   </a:t>
            </a:r>
            <a:r>
              <a:rPr lang="id" sz="1000" dirty="0">
                <a:latin typeface="Lato"/>
                <a:ea typeface="Lato"/>
                <a:cs typeface="Lato"/>
                <a:sym typeface="Lato"/>
              </a:rPr>
              <a:t>Masukkan teks Anda di sini Masukkan teks Anda di sini</a:t>
            </a:r>
            <a:endParaRPr sz="1000" dirty="0">
              <a:solidFill>
                <a:srgbClr val="000000"/>
              </a:solidFill>
              <a:latin typeface="Lato"/>
              <a:ea typeface="Lato"/>
              <a:cs typeface="Lato"/>
              <a:sym typeface="Lato"/>
            </a:endParaRPr>
          </a:p>
        </p:txBody>
      </p:sp>
      <p:sp>
        <p:nvSpPr>
          <p:cNvPr id="538" name="Google Shape;538;p28"/>
          <p:cNvSpPr txBox="1"/>
          <p:nvPr/>
        </p:nvSpPr>
        <p:spPr>
          <a:xfrm>
            <a:off x="734529" y="3094350"/>
            <a:ext cx="4486053"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1000" b="1" dirty="0">
                <a:solidFill>
                  <a:schemeClr val="dk1"/>
                </a:solidFill>
                <a:latin typeface="Lato"/>
                <a:ea typeface="Lato"/>
                <a:cs typeface="Lato"/>
                <a:sym typeface="Lato"/>
              </a:rPr>
              <a:t>05    | </a:t>
            </a:r>
            <a:r>
              <a:rPr lang="id" sz="1000" dirty="0">
                <a:solidFill>
                  <a:srgbClr val="53C6A1"/>
                </a:solidFill>
                <a:latin typeface="Lato"/>
                <a:ea typeface="Lato"/>
                <a:cs typeface="Lato"/>
                <a:sym typeface="Lato"/>
              </a:rPr>
              <a:t>   </a:t>
            </a:r>
            <a:r>
              <a:rPr lang="id" sz="1000" dirty="0">
                <a:latin typeface="Lato"/>
                <a:ea typeface="Lato"/>
                <a:cs typeface="Lato"/>
                <a:sym typeface="Lato"/>
              </a:rPr>
              <a:t>Masukkan teks Anda di sini</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545"/>
        <p:cNvGrpSpPr/>
        <p:nvPr/>
      </p:nvGrpSpPr>
      <p:grpSpPr>
        <a:xfrm>
          <a:off x="0" y="0"/>
          <a:ext cx="0" cy="0"/>
          <a:chOff x="0" y="0"/>
          <a:chExt cx="0" cy="0"/>
        </a:xfrm>
      </p:grpSpPr>
      <p:sp>
        <p:nvSpPr>
          <p:cNvPr id="546" name="Google Shape;546;p29"/>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1200"/>
              <a:t>Usulan solusi</a:t>
            </a:r>
            <a:endParaRPr sz="1200"/>
          </a:p>
        </p:txBody>
      </p:sp>
      <p:sp>
        <p:nvSpPr>
          <p:cNvPr id="547" name="Google Shape;547;p29"/>
          <p:cNvSpPr txBox="1">
            <a:spLocks noGrp="1"/>
          </p:cNvSpPr>
          <p:nvPr>
            <p:ph type="body" idx="4294967295"/>
          </p:nvPr>
        </p:nvSpPr>
        <p:spPr>
          <a:xfrm>
            <a:off x="729450" y="1749350"/>
            <a:ext cx="7010100" cy="2628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3000">
                <a:solidFill>
                  <a:srgbClr val="FFFFFF"/>
                </a:solidFill>
              </a:rPr>
              <a:t>Masukkan teks Anda di sini Masukkan teks Anda di sini Masukkan teks Anda di sini Masukkan teks Anda di sini Masukkan teks Anda di sini.</a:t>
            </a:r>
            <a:endParaRPr sz="3000">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30"/>
          <p:cNvSpPr txBox="1">
            <a:spLocks noGrp="1"/>
          </p:cNvSpPr>
          <p:nvPr>
            <p:ph type="title"/>
          </p:nvPr>
        </p:nvSpPr>
        <p:spPr>
          <a:xfrm>
            <a:off x="729450" y="1367864"/>
            <a:ext cx="7688400" cy="53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
              <a:t>Proses</a:t>
            </a:r>
            <a:endParaRPr sz="1000"/>
          </a:p>
        </p:txBody>
      </p:sp>
      <p:pic>
        <p:nvPicPr>
          <p:cNvPr id="553" name="Google Shape;553;p30" descr="shutterstock_227447065.jpg"/>
          <p:cNvPicPr preferRelativeResize="0"/>
          <p:nvPr/>
        </p:nvPicPr>
        <p:blipFill rotWithShape="1">
          <a:blip r:embed="rId3">
            <a:alphaModFix/>
          </a:blip>
          <a:srcRect t="11982" b="11982"/>
          <a:stretch/>
        </p:blipFill>
        <p:spPr>
          <a:xfrm>
            <a:off x="830400" y="2091180"/>
            <a:ext cx="2501199" cy="1267837"/>
          </a:xfrm>
          <a:prstGeom prst="rect">
            <a:avLst/>
          </a:prstGeom>
          <a:noFill/>
          <a:ln>
            <a:noFill/>
          </a:ln>
        </p:spPr>
      </p:pic>
      <p:sp>
        <p:nvSpPr>
          <p:cNvPr id="554" name="Google Shape;554;p30"/>
          <p:cNvSpPr txBox="1"/>
          <p:nvPr/>
        </p:nvSpPr>
        <p:spPr>
          <a:xfrm>
            <a:off x="862816" y="2418212"/>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id" sz="3000" b="1">
                <a:solidFill>
                  <a:srgbClr val="FFFFFF"/>
                </a:solidFill>
                <a:latin typeface="Lato"/>
                <a:ea typeface="Lato"/>
                <a:cs typeface="Lato"/>
                <a:sym typeface="Lato"/>
              </a:rPr>
              <a:t>01 </a:t>
            </a:r>
            <a:endParaRPr sz="3000" b="1">
              <a:solidFill>
                <a:srgbClr val="FFFFFF"/>
              </a:solidFill>
              <a:latin typeface="Raleway"/>
              <a:ea typeface="Raleway"/>
              <a:cs typeface="Raleway"/>
              <a:sym typeface="Raleway"/>
            </a:endParaRPr>
          </a:p>
        </p:txBody>
      </p:sp>
      <p:grpSp>
        <p:nvGrpSpPr>
          <p:cNvPr id="555" name="Google Shape;555;p30"/>
          <p:cNvGrpSpPr/>
          <p:nvPr/>
        </p:nvGrpSpPr>
        <p:grpSpPr>
          <a:xfrm>
            <a:off x="830400" y="3274596"/>
            <a:ext cx="2501700" cy="1353953"/>
            <a:chOff x="830400" y="3274596"/>
            <a:chExt cx="2501700" cy="1353953"/>
          </a:xfrm>
        </p:grpSpPr>
        <p:sp>
          <p:nvSpPr>
            <p:cNvPr id="556" name="Google Shape;556;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 name="Google Shape;558;p30"/>
          <p:cNvSpPr txBox="1">
            <a:spLocks noGrp="1"/>
          </p:cNvSpPr>
          <p:nvPr>
            <p:ph type="title"/>
          </p:nvPr>
        </p:nvSpPr>
        <p:spPr>
          <a:xfrm>
            <a:off x="967528" y="3455478"/>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 sz="1000"/>
              <a:t>Masukkan teks Anda di sini</a:t>
            </a:r>
            <a:endParaRPr sz="1000"/>
          </a:p>
        </p:txBody>
      </p:sp>
      <p:sp>
        <p:nvSpPr>
          <p:cNvPr id="559" name="Google Shape;559;p30"/>
          <p:cNvSpPr txBox="1">
            <a:spLocks noGrp="1"/>
          </p:cNvSpPr>
          <p:nvPr>
            <p:ph type="body" idx="4294967295"/>
          </p:nvPr>
        </p:nvSpPr>
        <p:spPr>
          <a:xfrm>
            <a:off x="967528" y="3885655"/>
            <a:ext cx="2238300" cy="649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800"/>
              <a:t>Masukkan teks Anda di sini Masukkan teks Anda di sini Masukkan teks Anda di sini Masukkan teks Anda di sini.</a:t>
            </a:r>
            <a:endParaRPr sz="800"/>
          </a:p>
        </p:txBody>
      </p:sp>
      <p:pic>
        <p:nvPicPr>
          <p:cNvPr id="560" name="Google Shape;560;p30" descr="shutterstock_425821354.jpg"/>
          <p:cNvPicPr preferRelativeResize="0"/>
          <p:nvPr/>
        </p:nvPicPr>
        <p:blipFill rotWithShape="1">
          <a:blip r:embed="rId4">
            <a:alphaModFix/>
          </a:blip>
          <a:srcRect t="12034" b="12034"/>
          <a:stretch/>
        </p:blipFill>
        <p:spPr>
          <a:xfrm>
            <a:off x="3332867" y="3359013"/>
            <a:ext cx="2501197" cy="1267831"/>
          </a:xfrm>
          <a:prstGeom prst="rect">
            <a:avLst/>
          </a:prstGeom>
          <a:noFill/>
          <a:ln>
            <a:noFill/>
          </a:ln>
        </p:spPr>
      </p:pic>
      <p:sp>
        <p:nvSpPr>
          <p:cNvPr id="561" name="Google Shape;561;p30"/>
          <p:cNvSpPr txBox="1"/>
          <p:nvPr/>
        </p:nvSpPr>
        <p:spPr>
          <a:xfrm>
            <a:off x="3389243" y="3563077"/>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id" sz="3000" b="1">
                <a:solidFill>
                  <a:srgbClr val="FFFFFF"/>
                </a:solidFill>
                <a:latin typeface="Lato"/>
                <a:ea typeface="Lato"/>
                <a:cs typeface="Lato"/>
                <a:sym typeface="Lato"/>
              </a:rPr>
              <a:t>02 </a:t>
            </a:r>
            <a:endParaRPr sz="3000" b="1">
              <a:solidFill>
                <a:srgbClr val="FFFFFF"/>
              </a:solidFill>
              <a:latin typeface="Raleway"/>
              <a:ea typeface="Raleway"/>
              <a:cs typeface="Raleway"/>
              <a:sym typeface="Raleway"/>
            </a:endParaRPr>
          </a:p>
        </p:txBody>
      </p:sp>
      <p:grpSp>
        <p:nvGrpSpPr>
          <p:cNvPr id="562" name="Google Shape;562;p30"/>
          <p:cNvGrpSpPr/>
          <p:nvPr/>
        </p:nvGrpSpPr>
        <p:grpSpPr>
          <a:xfrm rot="10800000" flipH="1">
            <a:off x="3332867" y="2091171"/>
            <a:ext cx="2501700" cy="1353953"/>
            <a:chOff x="830400" y="3274596"/>
            <a:chExt cx="2501700" cy="1353953"/>
          </a:xfrm>
        </p:grpSpPr>
        <p:sp>
          <p:nvSpPr>
            <p:cNvPr id="563" name="Google Shape;563;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 name="Google Shape;565;p30"/>
          <p:cNvSpPr txBox="1">
            <a:spLocks noGrp="1"/>
          </p:cNvSpPr>
          <p:nvPr>
            <p:ph type="title"/>
          </p:nvPr>
        </p:nvSpPr>
        <p:spPr>
          <a:xfrm>
            <a:off x="3464303" y="2176242"/>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 sz="1000"/>
              <a:t>Masukkan teks Anda di sini</a:t>
            </a:r>
            <a:endParaRPr sz="1000"/>
          </a:p>
        </p:txBody>
      </p:sp>
      <p:sp>
        <p:nvSpPr>
          <p:cNvPr id="566" name="Google Shape;566;p30"/>
          <p:cNvSpPr txBox="1">
            <a:spLocks noGrp="1"/>
          </p:cNvSpPr>
          <p:nvPr>
            <p:ph type="body" idx="4294967295"/>
          </p:nvPr>
        </p:nvSpPr>
        <p:spPr>
          <a:xfrm>
            <a:off x="3464303" y="2606419"/>
            <a:ext cx="2238300" cy="64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800"/>
              <a:t>Masukkan teks Anda di sini Masukkan teks Anda di sini Masukkan teks Anda di sini Masukkan teks Anda di sini.</a:t>
            </a:r>
            <a:endParaRPr sz="800"/>
          </a:p>
          <a:p>
            <a:pPr marL="0" lvl="0" indent="0" algn="l" rtl="0">
              <a:lnSpc>
                <a:spcPct val="115000"/>
              </a:lnSpc>
              <a:spcBef>
                <a:spcPts val="1600"/>
              </a:spcBef>
              <a:spcAft>
                <a:spcPts val="1600"/>
              </a:spcAft>
              <a:buNone/>
            </a:pPr>
            <a:endParaRPr sz="800"/>
          </a:p>
        </p:txBody>
      </p:sp>
      <p:pic>
        <p:nvPicPr>
          <p:cNvPr id="567" name="Google Shape;567;p30" descr="shutterstock_512483578.jpg"/>
          <p:cNvPicPr preferRelativeResize="0"/>
          <p:nvPr/>
        </p:nvPicPr>
        <p:blipFill rotWithShape="1">
          <a:blip r:embed="rId5">
            <a:alphaModFix/>
          </a:blip>
          <a:srcRect t="11982" b="11982"/>
          <a:stretch/>
        </p:blipFill>
        <p:spPr>
          <a:xfrm>
            <a:off x="5832591" y="2091175"/>
            <a:ext cx="2501198" cy="1267840"/>
          </a:xfrm>
          <a:prstGeom prst="rect">
            <a:avLst/>
          </a:prstGeom>
          <a:noFill/>
          <a:ln>
            <a:noFill/>
          </a:ln>
        </p:spPr>
      </p:pic>
      <p:sp>
        <p:nvSpPr>
          <p:cNvPr id="568" name="Google Shape;568;p30"/>
          <p:cNvSpPr txBox="1"/>
          <p:nvPr/>
        </p:nvSpPr>
        <p:spPr>
          <a:xfrm>
            <a:off x="5856250" y="2418200"/>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id" sz="3000" b="1">
                <a:solidFill>
                  <a:srgbClr val="FFFFFF"/>
                </a:solidFill>
                <a:latin typeface="Lato"/>
                <a:ea typeface="Lato"/>
                <a:cs typeface="Lato"/>
                <a:sym typeface="Lato"/>
              </a:rPr>
              <a:t>03 </a:t>
            </a:r>
            <a:endParaRPr sz="3000" b="1">
              <a:solidFill>
                <a:srgbClr val="FFFFFF"/>
              </a:solidFill>
              <a:latin typeface="Raleway"/>
              <a:ea typeface="Raleway"/>
              <a:cs typeface="Raleway"/>
              <a:sym typeface="Raleway"/>
            </a:endParaRPr>
          </a:p>
        </p:txBody>
      </p:sp>
      <p:grpSp>
        <p:nvGrpSpPr>
          <p:cNvPr id="569" name="Google Shape;569;p30"/>
          <p:cNvGrpSpPr/>
          <p:nvPr/>
        </p:nvGrpSpPr>
        <p:grpSpPr>
          <a:xfrm>
            <a:off x="5832591" y="3274596"/>
            <a:ext cx="2501700" cy="1353953"/>
            <a:chOff x="830400" y="3274596"/>
            <a:chExt cx="2501700" cy="1353953"/>
          </a:xfrm>
        </p:grpSpPr>
        <p:sp>
          <p:nvSpPr>
            <p:cNvPr id="570" name="Google Shape;570;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 name="Google Shape;572;p30"/>
          <p:cNvSpPr txBox="1">
            <a:spLocks noGrp="1"/>
          </p:cNvSpPr>
          <p:nvPr>
            <p:ph type="title"/>
          </p:nvPr>
        </p:nvSpPr>
        <p:spPr>
          <a:xfrm>
            <a:off x="5960978" y="3455478"/>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 sz="1000"/>
              <a:t>Masukkan teks Anda di sini</a:t>
            </a:r>
            <a:endParaRPr sz="1000"/>
          </a:p>
        </p:txBody>
      </p:sp>
      <p:sp>
        <p:nvSpPr>
          <p:cNvPr id="573" name="Google Shape;573;p30"/>
          <p:cNvSpPr txBox="1">
            <a:spLocks noGrp="1"/>
          </p:cNvSpPr>
          <p:nvPr>
            <p:ph type="body" idx="4294967295"/>
          </p:nvPr>
        </p:nvSpPr>
        <p:spPr>
          <a:xfrm>
            <a:off x="5960978" y="3885655"/>
            <a:ext cx="2238300" cy="64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800"/>
              <a:t>Masukkan teks Anda di sini Masukkan teks Anda di sini Masukkan teks Anda di sini Masukkan teks Anda di sini.</a:t>
            </a:r>
            <a:endParaRPr sz="800"/>
          </a:p>
          <a:p>
            <a:pPr marL="0" lvl="0" indent="0" algn="l" rtl="0">
              <a:lnSpc>
                <a:spcPct val="115000"/>
              </a:lnSpc>
              <a:spcBef>
                <a:spcPts val="1600"/>
              </a:spcBef>
              <a:spcAft>
                <a:spcPts val="1600"/>
              </a:spcAft>
              <a:buNone/>
            </a:pPr>
            <a:endParaRPr sz="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31"/>
          <p:cNvSpPr txBox="1">
            <a:spLocks noGrp="1"/>
          </p:cNvSpPr>
          <p:nvPr>
            <p:ph type="title"/>
          </p:nvPr>
        </p:nvSpPr>
        <p:spPr>
          <a:xfrm>
            <a:off x="730000" y="1318650"/>
            <a:ext cx="27999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a:solidFill>
                  <a:srgbClr val="000000"/>
                </a:solidFill>
              </a:rPr>
              <a:t>Hasil kerja</a:t>
            </a:r>
            <a:endParaRPr/>
          </a:p>
        </p:txBody>
      </p:sp>
      <p:sp>
        <p:nvSpPr>
          <p:cNvPr id="579" name="Google Shape;579;p31"/>
          <p:cNvSpPr txBox="1">
            <a:spLocks noGrp="1"/>
          </p:cNvSpPr>
          <p:nvPr>
            <p:ph type="body" idx="1"/>
          </p:nvPr>
        </p:nvSpPr>
        <p:spPr>
          <a:xfrm>
            <a:off x="3605300" y="1068650"/>
            <a:ext cx="47982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1100"/>
              <a:t>Masukkan teks Anda di sini Masukkan teks Anda di sini Masukkan teks Anda di sini Masukkan teks Anda di sini Masukkan teks Anda di sini Masukkan teks Anda di sini Masukkan teks Anda di sini Masukkan teks Anda di sini Masukkan teks Anda di sini Masukkan teks Anda di sini Masukkan teks Anda di sini Masukkan teks Anda di sini.</a:t>
            </a:r>
            <a:endParaRPr sz="1100"/>
          </a:p>
        </p:txBody>
      </p:sp>
      <p:sp>
        <p:nvSpPr>
          <p:cNvPr id="580" name="Google Shape;580;p31"/>
          <p:cNvSpPr txBox="1"/>
          <p:nvPr/>
        </p:nvSpPr>
        <p:spPr>
          <a:xfrm>
            <a:off x="992300" y="27064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sz="800" b="1">
                <a:solidFill>
                  <a:schemeClr val="dk1"/>
                </a:solidFill>
                <a:latin typeface="Lato"/>
                <a:ea typeface="Lato"/>
                <a:cs typeface="Lato"/>
                <a:sym typeface="Lato"/>
              </a:rPr>
              <a:t>Masukkan teks Anda di sini</a:t>
            </a:r>
            <a:endParaRPr sz="800" b="1">
              <a:solidFill>
                <a:schemeClr val="dk1"/>
              </a:solidFill>
              <a:latin typeface="Lato"/>
              <a:ea typeface="Lato"/>
              <a:cs typeface="Lato"/>
              <a:sym typeface="Lato"/>
            </a:endParaRPr>
          </a:p>
        </p:txBody>
      </p:sp>
      <p:sp>
        <p:nvSpPr>
          <p:cNvPr id="581" name="Google Shape;581;p31"/>
          <p:cNvSpPr txBox="1"/>
          <p:nvPr/>
        </p:nvSpPr>
        <p:spPr>
          <a:xfrm>
            <a:off x="722900" y="293154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sz="4800" b="1">
                <a:solidFill>
                  <a:schemeClr val="dk1"/>
                </a:solidFill>
                <a:latin typeface="Lato"/>
                <a:ea typeface="Lato"/>
                <a:cs typeface="Lato"/>
                <a:sym typeface="Lato"/>
              </a:rPr>
              <a:t>45K</a:t>
            </a:r>
            <a:endParaRPr sz="4800" b="1">
              <a:solidFill>
                <a:schemeClr val="dk1"/>
              </a:solidFill>
              <a:latin typeface="Lato"/>
              <a:ea typeface="Lato"/>
              <a:cs typeface="Lato"/>
              <a:sym typeface="Lato"/>
            </a:endParaRPr>
          </a:p>
        </p:txBody>
      </p:sp>
      <p:sp>
        <p:nvSpPr>
          <p:cNvPr id="582" name="Google Shape;582;p31"/>
          <p:cNvSpPr txBox="1"/>
          <p:nvPr/>
        </p:nvSpPr>
        <p:spPr>
          <a:xfrm>
            <a:off x="842600" y="3768550"/>
            <a:ext cx="20682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sz="1100" b="1">
                <a:solidFill>
                  <a:schemeClr val="accent1"/>
                </a:solidFill>
                <a:latin typeface="Lato"/>
                <a:ea typeface="Lato"/>
                <a:cs typeface="Lato"/>
                <a:sym typeface="Lato"/>
              </a:rPr>
              <a:t>Masukkan teks Anda di sini Masukkan teks Anda di sini</a:t>
            </a:r>
            <a:endParaRPr sz="1100" b="1">
              <a:solidFill>
                <a:schemeClr val="accent1"/>
              </a:solidFill>
              <a:latin typeface="Lato"/>
              <a:ea typeface="Lato"/>
              <a:cs typeface="Lato"/>
              <a:sym typeface="Lato"/>
            </a:endParaRPr>
          </a:p>
        </p:txBody>
      </p:sp>
      <p:cxnSp>
        <p:nvCxnSpPr>
          <p:cNvPr id="583" name="Google Shape;583;p31"/>
          <p:cNvCxnSpPr/>
          <p:nvPr/>
        </p:nvCxnSpPr>
        <p:spPr>
          <a:xfrm>
            <a:off x="3224350" y="2706500"/>
            <a:ext cx="0" cy="1832100"/>
          </a:xfrm>
          <a:prstGeom prst="straightConnector1">
            <a:avLst/>
          </a:prstGeom>
          <a:noFill/>
          <a:ln w="9525" cap="flat" cmpd="sng">
            <a:solidFill>
              <a:schemeClr val="accent1"/>
            </a:solidFill>
            <a:prstDash val="dot"/>
            <a:round/>
            <a:headEnd type="none" w="med" len="med"/>
            <a:tailEnd type="none" w="med" len="med"/>
          </a:ln>
        </p:spPr>
      </p:cxnSp>
      <p:sp>
        <p:nvSpPr>
          <p:cNvPr id="584" name="Google Shape;584;p31"/>
          <p:cNvSpPr txBox="1"/>
          <p:nvPr/>
        </p:nvSpPr>
        <p:spPr>
          <a:xfrm>
            <a:off x="3687600" y="27064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sz="800" b="1">
                <a:solidFill>
                  <a:schemeClr val="dk1"/>
                </a:solidFill>
                <a:latin typeface="Lato"/>
                <a:ea typeface="Lato"/>
                <a:cs typeface="Lato"/>
                <a:sym typeface="Lato"/>
              </a:rPr>
              <a:t>Masukkan teks Anda di sini</a:t>
            </a:r>
            <a:endParaRPr sz="800" b="1">
              <a:solidFill>
                <a:schemeClr val="dk1"/>
              </a:solidFill>
              <a:latin typeface="Lato"/>
              <a:ea typeface="Lato"/>
              <a:cs typeface="Lato"/>
              <a:sym typeface="Lato"/>
            </a:endParaRPr>
          </a:p>
        </p:txBody>
      </p:sp>
      <p:sp>
        <p:nvSpPr>
          <p:cNvPr id="585" name="Google Shape;585;p31"/>
          <p:cNvSpPr txBox="1"/>
          <p:nvPr/>
        </p:nvSpPr>
        <p:spPr>
          <a:xfrm>
            <a:off x="3418200" y="293154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sz="4800" b="1">
                <a:solidFill>
                  <a:schemeClr val="dk1"/>
                </a:solidFill>
                <a:latin typeface="Lato"/>
                <a:ea typeface="Lato"/>
                <a:cs typeface="Lato"/>
                <a:sym typeface="Lato"/>
              </a:rPr>
              <a:t>690K</a:t>
            </a:r>
            <a:endParaRPr sz="4800" b="1">
              <a:solidFill>
                <a:schemeClr val="dk1"/>
              </a:solidFill>
              <a:latin typeface="Lato"/>
              <a:ea typeface="Lato"/>
              <a:cs typeface="Lato"/>
              <a:sym typeface="Lato"/>
            </a:endParaRPr>
          </a:p>
        </p:txBody>
      </p:sp>
      <p:sp>
        <p:nvSpPr>
          <p:cNvPr id="586" name="Google Shape;586;p31"/>
          <p:cNvSpPr txBox="1"/>
          <p:nvPr/>
        </p:nvSpPr>
        <p:spPr>
          <a:xfrm>
            <a:off x="3537900" y="3768550"/>
            <a:ext cx="20682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sz="1100" b="1">
                <a:solidFill>
                  <a:schemeClr val="accent1"/>
                </a:solidFill>
                <a:latin typeface="Lato"/>
                <a:ea typeface="Lato"/>
                <a:cs typeface="Lato"/>
                <a:sym typeface="Lato"/>
              </a:rPr>
              <a:t>Masukkan teks Anda di sini Masukkan teks Anda di sini</a:t>
            </a:r>
            <a:endParaRPr sz="1100" b="1">
              <a:solidFill>
                <a:schemeClr val="accent1"/>
              </a:solidFill>
              <a:latin typeface="Lato"/>
              <a:ea typeface="Lato"/>
              <a:cs typeface="Lato"/>
              <a:sym typeface="Lato"/>
            </a:endParaRPr>
          </a:p>
        </p:txBody>
      </p:sp>
      <p:cxnSp>
        <p:nvCxnSpPr>
          <p:cNvPr id="587" name="Google Shape;587;p31"/>
          <p:cNvCxnSpPr/>
          <p:nvPr/>
        </p:nvCxnSpPr>
        <p:spPr>
          <a:xfrm>
            <a:off x="5919650" y="2706500"/>
            <a:ext cx="0" cy="1832100"/>
          </a:xfrm>
          <a:prstGeom prst="straightConnector1">
            <a:avLst/>
          </a:prstGeom>
          <a:noFill/>
          <a:ln w="9525" cap="flat" cmpd="sng">
            <a:solidFill>
              <a:schemeClr val="accent1"/>
            </a:solidFill>
            <a:prstDash val="dot"/>
            <a:round/>
            <a:headEnd type="none" w="med" len="med"/>
            <a:tailEnd type="none" w="med" len="med"/>
          </a:ln>
        </p:spPr>
      </p:cxnSp>
      <p:sp>
        <p:nvSpPr>
          <p:cNvPr id="588" name="Google Shape;588;p31"/>
          <p:cNvSpPr txBox="1"/>
          <p:nvPr/>
        </p:nvSpPr>
        <p:spPr>
          <a:xfrm>
            <a:off x="6382900" y="27064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sz="800" b="1">
                <a:solidFill>
                  <a:schemeClr val="dk1"/>
                </a:solidFill>
                <a:latin typeface="Lato"/>
                <a:ea typeface="Lato"/>
                <a:cs typeface="Lato"/>
                <a:sym typeface="Lato"/>
              </a:rPr>
              <a:t>Masukkan teks Anda di sini</a:t>
            </a:r>
            <a:endParaRPr sz="800" b="1">
              <a:solidFill>
                <a:schemeClr val="dk1"/>
              </a:solidFill>
              <a:latin typeface="Lato"/>
              <a:ea typeface="Lato"/>
              <a:cs typeface="Lato"/>
              <a:sym typeface="Lato"/>
            </a:endParaRPr>
          </a:p>
        </p:txBody>
      </p:sp>
      <p:sp>
        <p:nvSpPr>
          <p:cNvPr id="589" name="Google Shape;589;p31"/>
          <p:cNvSpPr txBox="1"/>
          <p:nvPr/>
        </p:nvSpPr>
        <p:spPr>
          <a:xfrm>
            <a:off x="6113500" y="293154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sz="4800" b="1">
                <a:solidFill>
                  <a:schemeClr val="dk1"/>
                </a:solidFill>
                <a:latin typeface="Lato"/>
                <a:ea typeface="Lato"/>
                <a:cs typeface="Lato"/>
                <a:sym typeface="Lato"/>
              </a:rPr>
              <a:t>100K</a:t>
            </a:r>
            <a:endParaRPr sz="4800" b="1">
              <a:solidFill>
                <a:schemeClr val="dk1"/>
              </a:solidFill>
              <a:latin typeface="Lato"/>
              <a:ea typeface="Lato"/>
              <a:cs typeface="Lato"/>
              <a:sym typeface="Lato"/>
            </a:endParaRPr>
          </a:p>
        </p:txBody>
      </p:sp>
      <p:sp>
        <p:nvSpPr>
          <p:cNvPr id="590" name="Google Shape;590;p31"/>
          <p:cNvSpPr txBox="1"/>
          <p:nvPr/>
        </p:nvSpPr>
        <p:spPr>
          <a:xfrm>
            <a:off x="6233200" y="3768550"/>
            <a:ext cx="20682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sz="1100" b="1">
                <a:solidFill>
                  <a:schemeClr val="accent1"/>
                </a:solidFill>
                <a:latin typeface="Lato"/>
                <a:ea typeface="Lato"/>
                <a:cs typeface="Lato"/>
                <a:sym typeface="Lato"/>
              </a:rPr>
              <a:t>Masukkan teks Anda di sini Masukkan teks Anda di sini Masukkan teks Anda di sini</a:t>
            </a:r>
            <a:endParaRPr sz="1100" b="1">
              <a:solidFill>
                <a:schemeClr val="accen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32"/>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a:solidFill>
                  <a:srgbClr val="000000"/>
                </a:solidFill>
              </a:rPr>
              <a:t>Visi</a:t>
            </a:r>
            <a:endParaRPr sz="800"/>
          </a:p>
        </p:txBody>
      </p:sp>
      <p:sp>
        <p:nvSpPr>
          <p:cNvPr id="596" name="Google Shape;596;p32"/>
          <p:cNvSpPr txBox="1"/>
          <p:nvPr/>
        </p:nvSpPr>
        <p:spPr>
          <a:xfrm>
            <a:off x="460540" y="3462416"/>
            <a:ext cx="8712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b="1">
                <a:latin typeface="Lato"/>
                <a:ea typeface="Lato"/>
                <a:cs typeface="Lato"/>
                <a:sym typeface="Lato"/>
              </a:rPr>
              <a:t>20XX</a:t>
            </a:r>
            <a:endParaRPr b="1">
              <a:latin typeface="Lato"/>
              <a:ea typeface="Lato"/>
              <a:cs typeface="Lato"/>
              <a:sym typeface="Lato"/>
            </a:endParaRPr>
          </a:p>
        </p:txBody>
      </p:sp>
      <p:sp>
        <p:nvSpPr>
          <p:cNvPr id="597" name="Google Shape;597;p32"/>
          <p:cNvSpPr txBox="1">
            <a:spLocks noGrp="1"/>
          </p:cNvSpPr>
          <p:nvPr>
            <p:ph type="title"/>
          </p:nvPr>
        </p:nvSpPr>
        <p:spPr>
          <a:xfrm>
            <a:off x="803537"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800">
                <a:solidFill>
                  <a:srgbClr val="000000"/>
                </a:solidFill>
              </a:rPr>
              <a:t>Masukkan teks Anda di sini </a:t>
            </a:r>
            <a:endParaRPr sz="800">
              <a:solidFill>
                <a:srgbClr val="000000"/>
              </a:solidFill>
            </a:endParaRPr>
          </a:p>
        </p:txBody>
      </p:sp>
      <p:sp>
        <p:nvSpPr>
          <p:cNvPr id="598" name="Google Shape;598;p32"/>
          <p:cNvSpPr txBox="1">
            <a:spLocks noGrp="1"/>
          </p:cNvSpPr>
          <p:nvPr>
            <p:ph type="body" idx="4294967295"/>
          </p:nvPr>
        </p:nvSpPr>
        <p:spPr>
          <a:xfrm>
            <a:off x="803537"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id" sz="700"/>
              <a:t>Masukkan teks Anda di sini Masukkan teks Anda di sini Masukkan teks Anda di sini Masukkan teks Anda di sini Masukkan teks Anda di sini.</a:t>
            </a:r>
            <a:endParaRPr sz="700"/>
          </a:p>
        </p:txBody>
      </p:sp>
      <p:sp>
        <p:nvSpPr>
          <p:cNvPr id="599" name="Google Shape;599;p32"/>
          <p:cNvSpPr txBox="1"/>
          <p:nvPr/>
        </p:nvSpPr>
        <p:spPr>
          <a:xfrm>
            <a:off x="2062849" y="2957350"/>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b="1">
                <a:latin typeface="Lato"/>
                <a:ea typeface="Lato"/>
                <a:cs typeface="Lato"/>
                <a:sym typeface="Lato"/>
              </a:rPr>
              <a:t>20XX</a:t>
            </a:r>
            <a:endParaRPr b="1">
              <a:latin typeface="Lato"/>
              <a:ea typeface="Lato"/>
              <a:cs typeface="Lato"/>
              <a:sym typeface="Lato"/>
            </a:endParaRPr>
          </a:p>
        </p:txBody>
      </p:sp>
      <p:sp>
        <p:nvSpPr>
          <p:cNvPr id="600" name="Google Shape;600;p32"/>
          <p:cNvSpPr txBox="1">
            <a:spLocks noGrp="1"/>
          </p:cNvSpPr>
          <p:nvPr>
            <p:ph type="title"/>
          </p:nvPr>
        </p:nvSpPr>
        <p:spPr>
          <a:xfrm>
            <a:off x="2230906"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800">
                <a:solidFill>
                  <a:srgbClr val="000000"/>
                </a:solidFill>
              </a:rPr>
              <a:t>Masukkan teks Anda di sini </a:t>
            </a:r>
            <a:endParaRPr sz="800">
              <a:solidFill>
                <a:srgbClr val="000000"/>
              </a:solidFill>
            </a:endParaRPr>
          </a:p>
        </p:txBody>
      </p:sp>
      <p:sp>
        <p:nvSpPr>
          <p:cNvPr id="601" name="Google Shape;601;p32"/>
          <p:cNvSpPr txBox="1">
            <a:spLocks noGrp="1"/>
          </p:cNvSpPr>
          <p:nvPr>
            <p:ph type="body" idx="4294967295"/>
          </p:nvPr>
        </p:nvSpPr>
        <p:spPr>
          <a:xfrm>
            <a:off x="2230906"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id" sz="700"/>
              <a:t>Masukkan teks Anda di sini Masukkan teks Anda di sini Masukkan teks Anda di sini Masukkan teks Anda di sini Masukkan teks Anda di sini.</a:t>
            </a:r>
            <a:endParaRPr sz="700"/>
          </a:p>
          <a:p>
            <a:pPr marL="0" lvl="0" indent="0" algn="l" rtl="0">
              <a:lnSpc>
                <a:spcPct val="100000"/>
              </a:lnSpc>
              <a:spcBef>
                <a:spcPts val="1600"/>
              </a:spcBef>
              <a:spcAft>
                <a:spcPts val="1600"/>
              </a:spcAft>
              <a:buNone/>
            </a:pPr>
            <a:endParaRPr sz="700"/>
          </a:p>
        </p:txBody>
      </p:sp>
      <p:sp>
        <p:nvSpPr>
          <p:cNvPr id="602" name="Google Shape;602;p32"/>
          <p:cNvSpPr txBox="1"/>
          <p:nvPr/>
        </p:nvSpPr>
        <p:spPr>
          <a:xfrm>
            <a:off x="3465538" y="3462416"/>
            <a:ext cx="6927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b="1">
                <a:latin typeface="Lato"/>
                <a:ea typeface="Lato"/>
                <a:cs typeface="Lato"/>
                <a:sym typeface="Lato"/>
              </a:rPr>
              <a:t>20XX</a:t>
            </a:r>
            <a:endParaRPr b="1">
              <a:latin typeface="Lato"/>
              <a:ea typeface="Lato"/>
              <a:cs typeface="Lato"/>
              <a:sym typeface="Lato"/>
            </a:endParaRPr>
          </a:p>
        </p:txBody>
      </p:sp>
      <p:sp>
        <p:nvSpPr>
          <p:cNvPr id="603" name="Google Shape;603;p32"/>
          <p:cNvSpPr txBox="1">
            <a:spLocks noGrp="1"/>
          </p:cNvSpPr>
          <p:nvPr>
            <p:ph type="title"/>
          </p:nvPr>
        </p:nvSpPr>
        <p:spPr>
          <a:xfrm>
            <a:off x="368190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800">
                <a:solidFill>
                  <a:srgbClr val="000000"/>
                </a:solidFill>
              </a:rPr>
              <a:t>Masukkan teks Anda di sini </a:t>
            </a:r>
            <a:endParaRPr sz="800">
              <a:solidFill>
                <a:srgbClr val="000000"/>
              </a:solidFill>
            </a:endParaRPr>
          </a:p>
        </p:txBody>
      </p:sp>
      <p:sp>
        <p:nvSpPr>
          <p:cNvPr id="604" name="Google Shape;604;p32"/>
          <p:cNvSpPr txBox="1">
            <a:spLocks noGrp="1"/>
          </p:cNvSpPr>
          <p:nvPr>
            <p:ph type="body" idx="4294967295"/>
          </p:nvPr>
        </p:nvSpPr>
        <p:spPr>
          <a:xfrm>
            <a:off x="368190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id" sz="700"/>
              <a:t>Masukkan teks Anda di sini Masukkan teks Anda di sini Masukkan teks Anda di sini Masukkan teks Anda di sini Masukkan teks Anda di sini.</a:t>
            </a:r>
            <a:endParaRPr sz="700"/>
          </a:p>
          <a:p>
            <a:pPr marL="0" lvl="0" indent="0" algn="l" rtl="0">
              <a:lnSpc>
                <a:spcPct val="100000"/>
              </a:lnSpc>
              <a:spcBef>
                <a:spcPts val="1600"/>
              </a:spcBef>
              <a:spcAft>
                <a:spcPts val="1600"/>
              </a:spcAft>
              <a:buNone/>
            </a:pPr>
            <a:endParaRPr sz="700"/>
          </a:p>
        </p:txBody>
      </p:sp>
      <p:sp>
        <p:nvSpPr>
          <p:cNvPr id="605" name="Google Shape;605;p32"/>
          <p:cNvSpPr txBox="1"/>
          <p:nvPr/>
        </p:nvSpPr>
        <p:spPr>
          <a:xfrm>
            <a:off x="4871274" y="2957350"/>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b="1">
                <a:latin typeface="Lato"/>
                <a:ea typeface="Lato"/>
                <a:cs typeface="Lato"/>
                <a:sym typeface="Lato"/>
              </a:rPr>
              <a:t>20XX</a:t>
            </a:r>
            <a:endParaRPr b="1">
              <a:latin typeface="Lato"/>
              <a:ea typeface="Lato"/>
              <a:cs typeface="Lato"/>
              <a:sym typeface="Lato"/>
            </a:endParaRPr>
          </a:p>
        </p:txBody>
      </p:sp>
      <p:sp>
        <p:nvSpPr>
          <p:cNvPr id="606" name="Google Shape;606;p32"/>
          <p:cNvSpPr txBox="1">
            <a:spLocks noGrp="1"/>
          </p:cNvSpPr>
          <p:nvPr>
            <p:ph type="title"/>
          </p:nvPr>
        </p:nvSpPr>
        <p:spPr>
          <a:xfrm>
            <a:off x="5136128"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800">
                <a:solidFill>
                  <a:srgbClr val="000000"/>
                </a:solidFill>
              </a:rPr>
              <a:t>Masukkan teks Anda di sini </a:t>
            </a:r>
            <a:endParaRPr sz="800">
              <a:solidFill>
                <a:srgbClr val="000000"/>
              </a:solidFill>
            </a:endParaRPr>
          </a:p>
        </p:txBody>
      </p:sp>
      <p:sp>
        <p:nvSpPr>
          <p:cNvPr id="607" name="Google Shape;607;p32"/>
          <p:cNvSpPr txBox="1">
            <a:spLocks noGrp="1"/>
          </p:cNvSpPr>
          <p:nvPr>
            <p:ph type="body" idx="4294967295"/>
          </p:nvPr>
        </p:nvSpPr>
        <p:spPr>
          <a:xfrm>
            <a:off x="5136128"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id" sz="700"/>
              <a:t>Masukkan teks Anda di sini Masukkan teks Anda di sini Masukkan teks Anda di sini Masukkan teks Anda di sini Masukkan teks Anda di sini.</a:t>
            </a:r>
            <a:endParaRPr sz="700"/>
          </a:p>
          <a:p>
            <a:pPr marL="0" lvl="0" indent="0" algn="l" rtl="0">
              <a:lnSpc>
                <a:spcPct val="100000"/>
              </a:lnSpc>
              <a:spcBef>
                <a:spcPts val="1600"/>
              </a:spcBef>
              <a:spcAft>
                <a:spcPts val="1600"/>
              </a:spcAft>
              <a:buNone/>
            </a:pPr>
            <a:endParaRPr sz="700"/>
          </a:p>
        </p:txBody>
      </p:sp>
      <p:sp>
        <p:nvSpPr>
          <p:cNvPr id="608" name="Google Shape;608;p32"/>
          <p:cNvSpPr txBox="1"/>
          <p:nvPr/>
        </p:nvSpPr>
        <p:spPr>
          <a:xfrm>
            <a:off x="6325138" y="3462416"/>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id" b="1">
                <a:latin typeface="Lato"/>
                <a:ea typeface="Lato"/>
                <a:cs typeface="Lato"/>
                <a:sym typeface="Lato"/>
              </a:rPr>
              <a:t>20XX</a:t>
            </a:r>
            <a:endParaRPr b="1">
              <a:latin typeface="Lato"/>
              <a:ea typeface="Lato"/>
              <a:cs typeface="Lato"/>
              <a:sym typeface="Lato"/>
            </a:endParaRPr>
          </a:p>
        </p:txBody>
      </p:sp>
      <p:sp>
        <p:nvSpPr>
          <p:cNvPr id="609" name="Google Shape;609;p32"/>
          <p:cNvSpPr txBox="1">
            <a:spLocks noGrp="1"/>
          </p:cNvSpPr>
          <p:nvPr>
            <p:ph type="title"/>
          </p:nvPr>
        </p:nvSpPr>
        <p:spPr>
          <a:xfrm>
            <a:off x="658559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800">
                <a:solidFill>
                  <a:srgbClr val="000000"/>
                </a:solidFill>
              </a:rPr>
              <a:t>Masukkan teks Anda di sini </a:t>
            </a:r>
            <a:endParaRPr sz="800">
              <a:solidFill>
                <a:srgbClr val="000000"/>
              </a:solidFill>
            </a:endParaRPr>
          </a:p>
        </p:txBody>
      </p:sp>
      <p:sp>
        <p:nvSpPr>
          <p:cNvPr id="610" name="Google Shape;610;p32"/>
          <p:cNvSpPr txBox="1">
            <a:spLocks noGrp="1"/>
          </p:cNvSpPr>
          <p:nvPr>
            <p:ph type="body" idx="4294967295"/>
          </p:nvPr>
        </p:nvSpPr>
        <p:spPr>
          <a:xfrm>
            <a:off x="658559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id" sz="700"/>
              <a:t>Masukkan teks Anda di sini Masukkan teks Anda di sini Masukkan teks Anda di sini Masukkan teks Anda di sini Masukkan teks Anda di sini.</a:t>
            </a:r>
            <a:endParaRPr sz="700"/>
          </a:p>
          <a:p>
            <a:pPr marL="0" lvl="0" indent="0" algn="l" rtl="0">
              <a:lnSpc>
                <a:spcPct val="100000"/>
              </a:lnSpc>
              <a:spcBef>
                <a:spcPts val="1600"/>
              </a:spcBef>
              <a:spcAft>
                <a:spcPts val="1600"/>
              </a:spcAft>
              <a:buNone/>
            </a:pPr>
            <a:endParaRPr sz="700"/>
          </a:p>
        </p:txBody>
      </p:sp>
      <p:pic>
        <p:nvPicPr>
          <p:cNvPr id="611" name="Google Shape;611;p32" descr="shutterstock_429987889_edited.jpg"/>
          <p:cNvPicPr preferRelativeResize="0"/>
          <p:nvPr/>
        </p:nvPicPr>
        <p:blipFill rotWithShape="1">
          <a:blip r:embed="rId3">
            <a:alphaModFix/>
          </a:blip>
          <a:srcRect t="91660" b="6621"/>
          <a:stretch/>
        </p:blipFill>
        <p:spPr>
          <a:xfrm>
            <a:off x="885125" y="3339575"/>
            <a:ext cx="8265375" cy="132431"/>
          </a:xfrm>
          <a:prstGeom prst="rect">
            <a:avLst/>
          </a:prstGeom>
          <a:noFill/>
          <a:ln>
            <a:noFill/>
          </a:ln>
        </p:spPr>
      </p:pic>
      <p:grpSp>
        <p:nvGrpSpPr>
          <p:cNvPr id="612" name="Google Shape;612;p32"/>
          <p:cNvGrpSpPr/>
          <p:nvPr/>
        </p:nvGrpSpPr>
        <p:grpSpPr>
          <a:xfrm>
            <a:off x="845575" y="3060165"/>
            <a:ext cx="92400" cy="411825"/>
            <a:chOff x="845575" y="2563700"/>
            <a:chExt cx="92400" cy="411825"/>
          </a:xfrm>
        </p:grpSpPr>
        <p:cxnSp>
          <p:nvCxnSpPr>
            <p:cNvPr id="613" name="Google Shape;613;p3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14" name="Google Shape;614;p3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32"/>
          <p:cNvGrpSpPr/>
          <p:nvPr/>
        </p:nvGrpSpPr>
        <p:grpSpPr>
          <a:xfrm rot="10800000">
            <a:off x="2296375" y="3339567"/>
            <a:ext cx="92400" cy="411825"/>
            <a:chOff x="2070100" y="2563700"/>
            <a:chExt cx="92400" cy="411825"/>
          </a:xfrm>
        </p:grpSpPr>
        <p:cxnSp>
          <p:nvCxnSpPr>
            <p:cNvPr id="616" name="Google Shape;616;p32"/>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17" name="Google Shape;617;p32"/>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32"/>
          <p:cNvGrpSpPr/>
          <p:nvPr/>
        </p:nvGrpSpPr>
        <p:grpSpPr>
          <a:xfrm>
            <a:off x="3747175" y="3060165"/>
            <a:ext cx="92400" cy="411825"/>
            <a:chOff x="845575" y="2563700"/>
            <a:chExt cx="92400" cy="411825"/>
          </a:xfrm>
        </p:grpSpPr>
        <p:cxnSp>
          <p:nvCxnSpPr>
            <p:cNvPr id="619" name="Google Shape;619;p3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0" name="Google Shape;620;p3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2"/>
          <p:cNvGrpSpPr/>
          <p:nvPr/>
        </p:nvGrpSpPr>
        <p:grpSpPr>
          <a:xfrm rot="10800000">
            <a:off x="5197975" y="3339567"/>
            <a:ext cx="92400" cy="411825"/>
            <a:chOff x="2070100" y="2563700"/>
            <a:chExt cx="92400" cy="411825"/>
          </a:xfrm>
        </p:grpSpPr>
        <p:cxnSp>
          <p:nvCxnSpPr>
            <p:cNvPr id="622" name="Google Shape;622;p32"/>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3" name="Google Shape;623;p32"/>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32"/>
          <p:cNvGrpSpPr/>
          <p:nvPr/>
        </p:nvGrpSpPr>
        <p:grpSpPr>
          <a:xfrm>
            <a:off x="6648775" y="3060165"/>
            <a:ext cx="92400" cy="411825"/>
            <a:chOff x="845575" y="2563700"/>
            <a:chExt cx="92400" cy="411825"/>
          </a:xfrm>
        </p:grpSpPr>
        <p:cxnSp>
          <p:nvCxnSpPr>
            <p:cNvPr id="625" name="Google Shape;625;p3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6" name="Google Shape;626;p3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33"/>
          <p:cNvSpPr txBox="1">
            <a:spLocks noGrp="1"/>
          </p:cNvSpPr>
          <p:nvPr>
            <p:ph type="title"/>
          </p:nvPr>
        </p:nvSpPr>
        <p:spPr>
          <a:xfrm>
            <a:off x="728344" y="1318650"/>
            <a:ext cx="2207700" cy="5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a:t>Tim</a:t>
            </a:r>
            <a:endParaRPr b="0"/>
          </a:p>
        </p:txBody>
      </p:sp>
      <p:sp>
        <p:nvSpPr>
          <p:cNvPr id="632" name="Google Shape;632;p33"/>
          <p:cNvSpPr txBox="1">
            <a:spLocks noGrp="1"/>
          </p:cNvSpPr>
          <p:nvPr>
            <p:ph type="body" idx="1"/>
          </p:nvPr>
        </p:nvSpPr>
        <p:spPr>
          <a:xfrm>
            <a:off x="721250" y="1965150"/>
            <a:ext cx="2207700" cy="220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1100"/>
              <a:t>Masukkan teks Anda di sini Masukkan teks Anda di sini Masukkan teks Anda di sini Masukkan teks Anda di sini.</a:t>
            </a:r>
            <a:br>
              <a:rPr lang="id" sz="1100"/>
            </a:br>
            <a:r>
              <a:rPr lang="id" sz="1100"/>
              <a:t>Masukkan teks Anda di sini Masukkan teks Anda di sini.</a:t>
            </a:r>
            <a:endParaRPr sz="1100"/>
          </a:p>
        </p:txBody>
      </p:sp>
      <p:pic>
        <p:nvPicPr>
          <p:cNvPr id="633" name="Google Shape;633;p33" descr="offset_comp_460623_edited2.jpg"/>
          <p:cNvPicPr preferRelativeResize="0"/>
          <p:nvPr/>
        </p:nvPicPr>
        <p:blipFill rotWithShape="1">
          <a:blip r:embed="rId3">
            <a:alphaModFix/>
          </a:blip>
          <a:srcRect l="18414" t="7989" r="49922" b="13763"/>
          <a:stretch/>
        </p:blipFill>
        <p:spPr>
          <a:xfrm>
            <a:off x="3123150" y="1184600"/>
            <a:ext cx="1978073" cy="3262599"/>
          </a:xfrm>
          <a:prstGeom prst="rect">
            <a:avLst/>
          </a:prstGeom>
          <a:noFill/>
          <a:ln>
            <a:noFill/>
          </a:ln>
        </p:spPr>
      </p:pic>
      <p:sp>
        <p:nvSpPr>
          <p:cNvPr id="634" name="Google Shape;634;p33"/>
          <p:cNvSpPr txBox="1"/>
          <p:nvPr/>
        </p:nvSpPr>
        <p:spPr>
          <a:xfrm>
            <a:off x="3202795"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d" sz="600" b="1">
                <a:solidFill>
                  <a:srgbClr val="FFFFFF"/>
                </a:solidFill>
              </a:rPr>
              <a:t>CEO</a:t>
            </a:r>
            <a:endParaRPr sz="600" b="1">
              <a:solidFill>
                <a:srgbClr val="FFFFFF"/>
              </a:solidFill>
            </a:endParaRPr>
          </a:p>
        </p:txBody>
      </p:sp>
      <p:sp>
        <p:nvSpPr>
          <p:cNvPr id="635" name="Google Shape;635;p33"/>
          <p:cNvSpPr txBox="1"/>
          <p:nvPr/>
        </p:nvSpPr>
        <p:spPr>
          <a:xfrm>
            <a:off x="3202795"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a:solidFill>
                  <a:srgbClr val="FFFFFF"/>
                </a:solidFill>
                <a:latin typeface="Lato"/>
                <a:ea typeface="Lato"/>
                <a:cs typeface="Lato"/>
                <a:sym typeface="Lato"/>
              </a:rPr>
              <a:t>Nama Orang</a:t>
            </a:r>
            <a:endParaRPr>
              <a:solidFill>
                <a:srgbClr val="FFFFFF"/>
              </a:solidFill>
            </a:endParaRPr>
          </a:p>
        </p:txBody>
      </p:sp>
      <p:pic>
        <p:nvPicPr>
          <p:cNvPr id="636" name="Google Shape;636;p33" descr="offset_comp_457517_edited3.jpg"/>
          <p:cNvPicPr preferRelativeResize="0"/>
          <p:nvPr/>
        </p:nvPicPr>
        <p:blipFill rotWithShape="1">
          <a:blip r:embed="rId4">
            <a:alphaModFix/>
          </a:blip>
          <a:srcRect l="43063" t="20063" r="32250" b="18785"/>
          <a:stretch/>
        </p:blipFill>
        <p:spPr>
          <a:xfrm>
            <a:off x="5146775" y="1184600"/>
            <a:ext cx="1973625" cy="3262599"/>
          </a:xfrm>
          <a:prstGeom prst="rect">
            <a:avLst/>
          </a:prstGeom>
          <a:noFill/>
          <a:ln>
            <a:noFill/>
          </a:ln>
        </p:spPr>
      </p:pic>
      <p:sp>
        <p:nvSpPr>
          <p:cNvPr id="637" name="Google Shape;637;p33"/>
          <p:cNvSpPr txBox="1"/>
          <p:nvPr/>
        </p:nvSpPr>
        <p:spPr>
          <a:xfrm>
            <a:off x="5230277"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d" sz="600" b="1">
                <a:solidFill>
                  <a:srgbClr val="FFFFFF"/>
                </a:solidFill>
              </a:rPr>
              <a:t>CFO</a:t>
            </a:r>
            <a:endParaRPr sz="600" b="1">
              <a:solidFill>
                <a:srgbClr val="FFFFFF"/>
              </a:solidFill>
            </a:endParaRPr>
          </a:p>
        </p:txBody>
      </p:sp>
      <p:sp>
        <p:nvSpPr>
          <p:cNvPr id="638" name="Google Shape;638;p33"/>
          <p:cNvSpPr txBox="1"/>
          <p:nvPr/>
        </p:nvSpPr>
        <p:spPr>
          <a:xfrm>
            <a:off x="5230277"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a:solidFill>
                  <a:srgbClr val="FFFFFF"/>
                </a:solidFill>
                <a:latin typeface="Lato"/>
                <a:ea typeface="Lato"/>
                <a:cs typeface="Lato"/>
                <a:sym typeface="Lato"/>
              </a:rPr>
              <a:t>Nama Orang</a:t>
            </a:r>
            <a:endParaRPr>
              <a:solidFill>
                <a:srgbClr val="FFFFFF"/>
              </a:solidFill>
            </a:endParaRPr>
          </a:p>
        </p:txBody>
      </p:sp>
      <p:pic>
        <p:nvPicPr>
          <p:cNvPr id="639" name="Google Shape;639;p33" descr="offset_comp_442889_edtied2.jpg"/>
          <p:cNvPicPr preferRelativeResize="0"/>
          <p:nvPr/>
        </p:nvPicPr>
        <p:blipFill rotWithShape="1">
          <a:blip r:embed="rId5">
            <a:alphaModFix/>
          </a:blip>
          <a:srcRect l="39974" t="7395" r="39264" b="41174"/>
          <a:stretch/>
        </p:blipFill>
        <p:spPr>
          <a:xfrm>
            <a:off x="7170375" y="1184600"/>
            <a:ext cx="1973625" cy="3262599"/>
          </a:xfrm>
          <a:prstGeom prst="rect">
            <a:avLst/>
          </a:prstGeom>
          <a:noFill/>
          <a:ln>
            <a:noFill/>
          </a:ln>
        </p:spPr>
      </p:pic>
      <p:sp>
        <p:nvSpPr>
          <p:cNvPr id="640" name="Google Shape;640;p33"/>
          <p:cNvSpPr txBox="1"/>
          <p:nvPr/>
        </p:nvSpPr>
        <p:spPr>
          <a:xfrm>
            <a:off x="7252904"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d" sz="600" b="1">
                <a:solidFill>
                  <a:srgbClr val="FFFFFF"/>
                </a:solidFill>
              </a:rPr>
              <a:t>Direktur Penjualan</a:t>
            </a:r>
            <a:endParaRPr sz="600" b="1">
              <a:solidFill>
                <a:srgbClr val="FFFFFF"/>
              </a:solidFill>
            </a:endParaRPr>
          </a:p>
        </p:txBody>
      </p:sp>
      <p:sp>
        <p:nvSpPr>
          <p:cNvPr id="641" name="Google Shape;641;p33"/>
          <p:cNvSpPr txBox="1"/>
          <p:nvPr/>
        </p:nvSpPr>
        <p:spPr>
          <a:xfrm>
            <a:off x="7252929"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a:solidFill>
                  <a:srgbClr val="FFFFFF"/>
                </a:solidFill>
                <a:latin typeface="Lato"/>
                <a:ea typeface="Lato"/>
                <a:cs typeface="Lato"/>
                <a:sym typeface="Lato"/>
              </a:rPr>
              <a:t>Nama Orang</a:t>
            </a:r>
            <a:endParaRPr>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34"/>
          <p:cNvSpPr txBox="1">
            <a:spLocks noGrp="1"/>
          </p:cNvSpPr>
          <p:nvPr>
            <p:ph type="subTitle" idx="4294967295"/>
          </p:nvPr>
        </p:nvSpPr>
        <p:spPr>
          <a:xfrm>
            <a:off x="721225" y="1388392"/>
            <a:ext cx="3361500" cy="236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800"/>
              <a:t>CEO</a:t>
            </a:r>
            <a:endParaRPr sz="800"/>
          </a:p>
        </p:txBody>
      </p:sp>
      <p:sp>
        <p:nvSpPr>
          <p:cNvPr id="647" name="Google Shape;647;p34"/>
          <p:cNvSpPr txBox="1">
            <a:spLocks noGrp="1"/>
          </p:cNvSpPr>
          <p:nvPr>
            <p:ph type="title"/>
          </p:nvPr>
        </p:nvSpPr>
        <p:spPr>
          <a:xfrm>
            <a:off x="721225" y="1657475"/>
            <a:ext cx="3300900" cy="51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a:t>Nama Orang</a:t>
            </a:r>
            <a:endParaRPr/>
          </a:p>
        </p:txBody>
      </p:sp>
      <p:sp>
        <p:nvSpPr>
          <p:cNvPr id="648" name="Google Shape;648;p34"/>
          <p:cNvSpPr txBox="1">
            <a:spLocks noGrp="1"/>
          </p:cNvSpPr>
          <p:nvPr>
            <p:ph type="body" idx="1"/>
          </p:nvPr>
        </p:nvSpPr>
        <p:spPr>
          <a:xfrm>
            <a:off x="721225" y="2288376"/>
            <a:ext cx="3300900" cy="10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1100"/>
              <a:t>Masukkan teks Anda di sini Masukkan teks Anda di sini Masukkan teks Anda di sini Masukkan teks Anda di sini Masukkan teks Anda di sini Masukkan teks Anda di sini.</a:t>
            </a:r>
            <a:endParaRPr sz="1100"/>
          </a:p>
        </p:txBody>
      </p:sp>
      <p:sp>
        <p:nvSpPr>
          <p:cNvPr id="649" name="Google Shape;649;p34"/>
          <p:cNvSpPr txBox="1"/>
          <p:nvPr/>
        </p:nvSpPr>
        <p:spPr>
          <a:xfrm>
            <a:off x="752200" y="3445075"/>
            <a:ext cx="7899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A</a:t>
            </a:r>
            <a:endParaRPr sz="700" b="1">
              <a:solidFill>
                <a:srgbClr val="000000"/>
              </a:solidFill>
              <a:latin typeface="Lato"/>
              <a:ea typeface="Lato"/>
              <a:cs typeface="Lato"/>
              <a:sym typeface="Lato"/>
            </a:endParaRPr>
          </a:p>
        </p:txBody>
      </p:sp>
      <p:sp>
        <p:nvSpPr>
          <p:cNvPr id="650" name="Google Shape;650;p34"/>
          <p:cNvSpPr txBox="1"/>
          <p:nvPr/>
        </p:nvSpPr>
        <p:spPr>
          <a:xfrm>
            <a:off x="3858285" y="3445075"/>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90%</a:t>
            </a:r>
            <a:endParaRPr sz="700" b="1">
              <a:solidFill>
                <a:srgbClr val="000000"/>
              </a:solidFill>
              <a:latin typeface="Lato"/>
              <a:ea typeface="Lato"/>
              <a:cs typeface="Lato"/>
              <a:sym typeface="Lato"/>
            </a:endParaRPr>
          </a:p>
        </p:txBody>
      </p:sp>
      <p:sp>
        <p:nvSpPr>
          <p:cNvPr id="651" name="Google Shape;651;p34"/>
          <p:cNvSpPr txBox="1"/>
          <p:nvPr/>
        </p:nvSpPr>
        <p:spPr>
          <a:xfrm>
            <a:off x="752200" y="3661125"/>
            <a:ext cx="8154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B</a:t>
            </a:r>
            <a:endParaRPr sz="700" b="1">
              <a:solidFill>
                <a:srgbClr val="000000"/>
              </a:solidFill>
              <a:latin typeface="Lato"/>
              <a:ea typeface="Lato"/>
              <a:cs typeface="Lato"/>
              <a:sym typeface="Lato"/>
            </a:endParaRPr>
          </a:p>
        </p:txBody>
      </p:sp>
      <p:sp>
        <p:nvSpPr>
          <p:cNvPr id="652" name="Google Shape;652;p34"/>
          <p:cNvSpPr txBox="1"/>
          <p:nvPr/>
        </p:nvSpPr>
        <p:spPr>
          <a:xfrm>
            <a:off x="3858285" y="3661133"/>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85%</a:t>
            </a:r>
            <a:endParaRPr sz="700" b="1">
              <a:solidFill>
                <a:srgbClr val="000000"/>
              </a:solidFill>
              <a:latin typeface="Lato"/>
              <a:ea typeface="Lato"/>
              <a:cs typeface="Lato"/>
              <a:sym typeface="Lato"/>
            </a:endParaRPr>
          </a:p>
        </p:txBody>
      </p:sp>
      <p:sp>
        <p:nvSpPr>
          <p:cNvPr id="653" name="Google Shape;653;p34"/>
          <p:cNvSpPr txBox="1"/>
          <p:nvPr/>
        </p:nvSpPr>
        <p:spPr>
          <a:xfrm>
            <a:off x="752200" y="3877200"/>
            <a:ext cx="8409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C     </a:t>
            </a:r>
            <a:endParaRPr sz="700" b="1">
              <a:solidFill>
                <a:srgbClr val="000000"/>
              </a:solidFill>
              <a:latin typeface="Lato"/>
              <a:ea typeface="Lato"/>
              <a:cs typeface="Lato"/>
              <a:sym typeface="Lato"/>
            </a:endParaRPr>
          </a:p>
        </p:txBody>
      </p:sp>
      <p:sp>
        <p:nvSpPr>
          <p:cNvPr id="654" name="Google Shape;654;p34"/>
          <p:cNvSpPr txBox="1"/>
          <p:nvPr/>
        </p:nvSpPr>
        <p:spPr>
          <a:xfrm>
            <a:off x="3858285" y="3877190"/>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83%</a:t>
            </a:r>
            <a:endParaRPr sz="700" b="1">
              <a:solidFill>
                <a:srgbClr val="000000"/>
              </a:solidFill>
              <a:latin typeface="Lato"/>
              <a:ea typeface="Lato"/>
              <a:cs typeface="Lato"/>
              <a:sym typeface="Lato"/>
            </a:endParaRPr>
          </a:p>
        </p:txBody>
      </p:sp>
      <p:sp>
        <p:nvSpPr>
          <p:cNvPr id="655" name="Google Shape;655;p34"/>
          <p:cNvSpPr txBox="1"/>
          <p:nvPr/>
        </p:nvSpPr>
        <p:spPr>
          <a:xfrm>
            <a:off x="752200" y="4093250"/>
            <a:ext cx="8409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D</a:t>
            </a:r>
            <a:endParaRPr sz="700" b="1">
              <a:solidFill>
                <a:srgbClr val="000000"/>
              </a:solidFill>
              <a:latin typeface="Lato"/>
              <a:ea typeface="Lato"/>
              <a:cs typeface="Lato"/>
              <a:sym typeface="Lato"/>
            </a:endParaRPr>
          </a:p>
        </p:txBody>
      </p:sp>
      <p:sp>
        <p:nvSpPr>
          <p:cNvPr id="656" name="Google Shape;656;p34"/>
          <p:cNvSpPr txBox="1"/>
          <p:nvPr/>
        </p:nvSpPr>
        <p:spPr>
          <a:xfrm>
            <a:off x="3858285" y="4093248"/>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65%</a:t>
            </a:r>
            <a:endParaRPr sz="700" b="1">
              <a:solidFill>
                <a:srgbClr val="000000"/>
              </a:solidFill>
              <a:latin typeface="Lato"/>
              <a:ea typeface="Lato"/>
              <a:cs typeface="Lato"/>
              <a:sym typeface="Lato"/>
            </a:endParaRPr>
          </a:p>
        </p:txBody>
      </p:sp>
      <p:grpSp>
        <p:nvGrpSpPr>
          <p:cNvPr id="657" name="Google Shape;657;p34"/>
          <p:cNvGrpSpPr/>
          <p:nvPr/>
        </p:nvGrpSpPr>
        <p:grpSpPr>
          <a:xfrm>
            <a:off x="1623712" y="3553575"/>
            <a:ext cx="2234577" cy="82200"/>
            <a:chOff x="1690385" y="3350900"/>
            <a:chExt cx="1823400" cy="82200"/>
          </a:xfrm>
        </p:grpSpPr>
        <p:sp>
          <p:nvSpPr>
            <p:cNvPr id="658" name="Google Shape;658;p34"/>
            <p:cNvSpPr/>
            <p:nvPr/>
          </p:nvSpPr>
          <p:spPr>
            <a:xfrm>
              <a:off x="1690385" y="335090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1690385" y="3350900"/>
              <a:ext cx="17208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34"/>
          <p:cNvGrpSpPr/>
          <p:nvPr/>
        </p:nvGrpSpPr>
        <p:grpSpPr>
          <a:xfrm>
            <a:off x="1623694" y="3775225"/>
            <a:ext cx="2234595" cy="82200"/>
            <a:chOff x="1690370" y="3572550"/>
            <a:chExt cx="1823415" cy="82200"/>
          </a:xfrm>
        </p:grpSpPr>
        <p:sp>
          <p:nvSpPr>
            <p:cNvPr id="661" name="Google Shape;661;p34"/>
            <p:cNvSpPr/>
            <p:nvPr/>
          </p:nvSpPr>
          <p:spPr>
            <a:xfrm>
              <a:off x="1690385" y="357255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4"/>
            <p:cNvSpPr/>
            <p:nvPr/>
          </p:nvSpPr>
          <p:spPr>
            <a:xfrm>
              <a:off x="1690370" y="3572550"/>
              <a:ext cx="1494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34"/>
          <p:cNvGrpSpPr/>
          <p:nvPr/>
        </p:nvGrpSpPr>
        <p:grpSpPr>
          <a:xfrm>
            <a:off x="1623709" y="3969725"/>
            <a:ext cx="2234579" cy="82206"/>
            <a:chOff x="1690383" y="3767050"/>
            <a:chExt cx="1823402" cy="82206"/>
          </a:xfrm>
        </p:grpSpPr>
        <p:sp>
          <p:nvSpPr>
            <p:cNvPr id="664" name="Google Shape;664;p34"/>
            <p:cNvSpPr/>
            <p:nvPr/>
          </p:nvSpPr>
          <p:spPr>
            <a:xfrm>
              <a:off x="1690385" y="3767056"/>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p:nvPr/>
          </p:nvSpPr>
          <p:spPr>
            <a:xfrm>
              <a:off x="1690383" y="3767050"/>
              <a:ext cx="1401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4"/>
          <p:cNvGrpSpPr/>
          <p:nvPr/>
        </p:nvGrpSpPr>
        <p:grpSpPr>
          <a:xfrm>
            <a:off x="1623712" y="4184600"/>
            <a:ext cx="2234577" cy="82200"/>
            <a:chOff x="1690385" y="3981925"/>
            <a:chExt cx="1823400" cy="82200"/>
          </a:xfrm>
        </p:grpSpPr>
        <p:sp>
          <p:nvSpPr>
            <p:cNvPr id="667" name="Google Shape;667;p34"/>
            <p:cNvSpPr/>
            <p:nvPr/>
          </p:nvSpPr>
          <p:spPr>
            <a:xfrm>
              <a:off x="1690385" y="3981925"/>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4"/>
            <p:cNvSpPr/>
            <p:nvPr/>
          </p:nvSpPr>
          <p:spPr>
            <a:xfrm>
              <a:off x="1690389" y="3981925"/>
              <a:ext cx="10419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69" name="Google Shape;669;p34" descr="offset_comp_460623_edited2.jpg"/>
          <p:cNvPicPr preferRelativeResize="0"/>
          <p:nvPr/>
        </p:nvPicPr>
        <p:blipFill rotWithShape="1">
          <a:blip r:embed="rId3">
            <a:alphaModFix/>
          </a:blip>
          <a:srcRect l="6668" t="8357" r="32150" b="16826"/>
          <a:stretch/>
        </p:blipFill>
        <p:spPr>
          <a:xfrm>
            <a:off x="5146750" y="1184598"/>
            <a:ext cx="3997252" cy="3262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1"/>
        <p:cNvGrpSpPr/>
        <p:nvPr/>
      </p:nvGrpSpPr>
      <p:grpSpPr>
        <a:xfrm>
          <a:off x="0" y="0"/>
          <a:ext cx="0" cy="0"/>
          <a:chOff x="0" y="0"/>
          <a:chExt cx="0" cy="0"/>
        </a:xfrm>
      </p:grpSpPr>
      <p:sp>
        <p:nvSpPr>
          <p:cNvPr id="182" name="Google Shape;182;p19"/>
          <p:cNvSpPr txBox="1"/>
          <p:nvPr/>
        </p:nvSpPr>
        <p:spPr>
          <a:xfrm>
            <a:off x="1293850" y="2274400"/>
            <a:ext cx="2154900" cy="20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d" sz="1300">
                <a:solidFill>
                  <a:schemeClr val="lt1"/>
                </a:solidFill>
                <a:uFill>
                  <a:noFill/>
                </a:uFill>
                <a:latin typeface="Raleway"/>
                <a:ea typeface="Raleway"/>
                <a:cs typeface="Raleway"/>
                <a:sym typeface="Raleway"/>
                <a:hlinkClick r:id="rId3" action="ppaction://hlinksldjump">
                  <a:extLst>
                    <a:ext uri="{A12FA001-AC4F-418D-AE19-62706E023703}">
                      <ahyp:hlinkClr xmlns:ahyp="http://schemas.microsoft.com/office/drawing/2018/hyperlinkcolor" val="tx"/>
                    </a:ext>
                  </a:extLst>
                </a:hlinkClick>
              </a:rPr>
              <a:t>Ringkasan</a:t>
            </a:r>
            <a:endParaRPr sz="1300">
              <a:solidFill>
                <a:schemeClr val="lt1"/>
              </a:solidFill>
              <a:latin typeface="Raleway"/>
              <a:ea typeface="Raleway"/>
              <a:cs typeface="Raleway"/>
              <a:sym typeface="Raleway"/>
            </a:endParaRPr>
          </a:p>
          <a:p>
            <a:pPr marL="0" lvl="0" indent="0" algn="l" rtl="0">
              <a:spcBef>
                <a:spcPts val="1600"/>
              </a:spcBef>
              <a:spcAft>
                <a:spcPts val="0"/>
              </a:spcAft>
              <a:buNone/>
            </a:pPr>
            <a:r>
              <a:rPr lang="id" sz="1300">
                <a:solidFill>
                  <a:schemeClr val="lt1"/>
                </a:solidFill>
                <a:uFill>
                  <a:noFill/>
                </a:uFill>
                <a:latin typeface="Raleway"/>
                <a:ea typeface="Raleway"/>
                <a:cs typeface="Raleway"/>
                <a:sym typeface="Raleway"/>
                <a:hlinkClick r:id="rId4" action="ppaction://hlinksldjump">
                  <a:extLst>
                    <a:ext uri="{A12FA001-AC4F-418D-AE19-62706E023703}">
                      <ahyp:hlinkClr xmlns:ahyp="http://schemas.microsoft.com/office/drawing/2018/hyperlinkcolor" val="tx"/>
                    </a:ext>
                  </a:extLst>
                </a:hlinkClick>
              </a:rPr>
              <a:t>Masalah yang akan diselesaikan</a:t>
            </a:r>
            <a:endParaRPr sz="1300">
              <a:solidFill>
                <a:schemeClr val="lt1"/>
              </a:solidFill>
              <a:latin typeface="Raleway"/>
              <a:ea typeface="Raleway"/>
              <a:cs typeface="Raleway"/>
              <a:sym typeface="Raleway"/>
            </a:endParaRPr>
          </a:p>
          <a:p>
            <a:pPr marL="0" lvl="0" indent="0" algn="l" rtl="0">
              <a:spcBef>
                <a:spcPts val="1600"/>
              </a:spcBef>
              <a:spcAft>
                <a:spcPts val="0"/>
              </a:spcAft>
              <a:buNone/>
            </a:pPr>
            <a:r>
              <a:rPr lang="id" sz="1300">
                <a:solidFill>
                  <a:schemeClr val="lt1"/>
                </a:solidFill>
                <a:uFill>
                  <a:noFill/>
                </a:uFill>
                <a:latin typeface="Raleway"/>
                <a:ea typeface="Raleway"/>
                <a:cs typeface="Raleway"/>
                <a:sym typeface="Raleway"/>
                <a:hlinkClick r:id="rId5" action="ppaction://hlinksldjump">
                  <a:extLst>
                    <a:ext uri="{A12FA001-AC4F-418D-AE19-62706E023703}">
                      <ahyp:hlinkClr xmlns:ahyp="http://schemas.microsoft.com/office/drawing/2018/hyperlinkcolor" val="tx"/>
                    </a:ext>
                  </a:extLst>
                </a:hlinkClick>
              </a:rPr>
              <a:t>Tujuan project</a:t>
            </a:r>
            <a:endParaRPr sz="1300">
              <a:solidFill>
                <a:schemeClr val="lt1"/>
              </a:solidFill>
              <a:latin typeface="Raleway"/>
              <a:ea typeface="Raleway"/>
              <a:cs typeface="Raleway"/>
              <a:sym typeface="Raleway"/>
            </a:endParaRPr>
          </a:p>
          <a:p>
            <a:pPr marL="0" lvl="0" indent="0" algn="l" rtl="0">
              <a:spcBef>
                <a:spcPts val="1600"/>
              </a:spcBef>
              <a:spcAft>
                <a:spcPts val="0"/>
              </a:spcAft>
              <a:buNone/>
            </a:pPr>
            <a:r>
              <a:rPr lang="id" sz="1300">
                <a:solidFill>
                  <a:schemeClr val="lt1"/>
                </a:solidFill>
                <a:uFill>
                  <a:noFill/>
                </a:uFill>
                <a:latin typeface="Raleway"/>
                <a:ea typeface="Raleway"/>
                <a:cs typeface="Raleway"/>
                <a:sym typeface="Raleway"/>
                <a:hlinkClick r:id="rId6" action="ppaction://hlinksldjump">
                  <a:extLst>
                    <a:ext uri="{A12FA001-AC4F-418D-AE19-62706E023703}">
                      <ahyp:hlinkClr xmlns:ahyp="http://schemas.microsoft.com/office/drawing/2018/hyperlinkcolor" val="tx"/>
                    </a:ext>
                  </a:extLst>
                </a:hlinkClick>
              </a:rPr>
              <a:t>Tren pasar</a:t>
            </a:r>
            <a:endParaRPr sz="1300">
              <a:solidFill>
                <a:schemeClr val="lt1"/>
              </a:solidFill>
              <a:latin typeface="Raleway"/>
              <a:ea typeface="Raleway"/>
              <a:cs typeface="Raleway"/>
              <a:sym typeface="Raleway"/>
            </a:endParaRPr>
          </a:p>
          <a:p>
            <a:pPr marL="0" lvl="0" indent="0" algn="l" rtl="0">
              <a:spcBef>
                <a:spcPts val="0"/>
              </a:spcBef>
              <a:spcAft>
                <a:spcPts val="0"/>
              </a:spcAft>
              <a:buNone/>
            </a:pPr>
            <a:endParaRPr sz="1300">
              <a:solidFill>
                <a:schemeClr val="lt1"/>
              </a:solidFill>
              <a:latin typeface="Raleway"/>
              <a:ea typeface="Raleway"/>
              <a:cs typeface="Raleway"/>
              <a:sym typeface="Raleway"/>
            </a:endParaRPr>
          </a:p>
        </p:txBody>
      </p:sp>
      <p:sp>
        <p:nvSpPr>
          <p:cNvPr id="183" name="Google Shape;183;p19"/>
          <p:cNvSpPr txBox="1"/>
          <p:nvPr/>
        </p:nvSpPr>
        <p:spPr>
          <a:xfrm>
            <a:off x="3448617" y="2274391"/>
            <a:ext cx="1607700" cy="20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d" sz="1300">
                <a:solidFill>
                  <a:schemeClr val="lt1"/>
                </a:solidFill>
                <a:uFill>
                  <a:noFill/>
                </a:uFill>
                <a:latin typeface="Raleway"/>
                <a:ea typeface="Raleway"/>
                <a:cs typeface="Raleway"/>
                <a:sym typeface="Raleway"/>
                <a:hlinkClick r:id="rId7" action="ppaction://hlinksldjump">
                  <a:extLst>
                    <a:ext uri="{A12FA001-AC4F-418D-AE19-62706E023703}">
                      <ahyp:hlinkClr xmlns:ahyp="http://schemas.microsoft.com/office/drawing/2018/hyperlinkcolor" val="tx"/>
                    </a:ext>
                  </a:extLst>
                </a:hlinkClick>
              </a:rPr>
              <a:t>Analisis tren</a:t>
            </a:r>
            <a:endParaRPr sz="1300">
              <a:solidFill>
                <a:schemeClr val="lt1"/>
              </a:solidFill>
              <a:latin typeface="Raleway"/>
              <a:ea typeface="Raleway"/>
              <a:cs typeface="Raleway"/>
              <a:sym typeface="Raleway"/>
            </a:endParaRPr>
          </a:p>
          <a:p>
            <a:pPr marL="0" lvl="0" indent="0" algn="l" rtl="0">
              <a:spcBef>
                <a:spcPts val="1600"/>
              </a:spcBef>
              <a:spcAft>
                <a:spcPts val="0"/>
              </a:spcAft>
              <a:buNone/>
            </a:pPr>
            <a:r>
              <a:rPr lang="id" sz="1300">
                <a:solidFill>
                  <a:schemeClr val="lt1"/>
                </a:solidFill>
                <a:uFill>
                  <a:noFill/>
                </a:uFill>
                <a:latin typeface="Raleway"/>
                <a:ea typeface="Raleway"/>
                <a:cs typeface="Raleway"/>
                <a:sym typeface="Raleway"/>
                <a:hlinkClick r:id="rId8" action="ppaction://hlinksldjump">
                  <a:extLst>
                    <a:ext uri="{A12FA001-AC4F-418D-AE19-62706E023703}">
                      <ahyp:hlinkClr xmlns:ahyp="http://schemas.microsoft.com/office/drawing/2018/hyperlinkcolor" val="tx"/>
                    </a:ext>
                  </a:extLst>
                </a:hlinkClick>
              </a:rPr>
              <a:t>Target audiens</a:t>
            </a:r>
            <a:endParaRPr sz="1300">
              <a:solidFill>
                <a:schemeClr val="lt1"/>
              </a:solidFill>
              <a:latin typeface="Raleway"/>
              <a:ea typeface="Raleway"/>
              <a:cs typeface="Raleway"/>
              <a:sym typeface="Raleway"/>
            </a:endParaRPr>
          </a:p>
          <a:p>
            <a:pPr marL="0" lvl="0" indent="0" algn="l" rtl="0">
              <a:spcBef>
                <a:spcPts val="1600"/>
              </a:spcBef>
              <a:spcAft>
                <a:spcPts val="0"/>
              </a:spcAft>
              <a:buNone/>
            </a:pPr>
            <a:r>
              <a:rPr lang="id" sz="1300">
                <a:solidFill>
                  <a:schemeClr val="lt1"/>
                </a:solidFill>
                <a:uFill>
                  <a:noFill/>
                </a:uFill>
                <a:latin typeface="Raleway"/>
                <a:ea typeface="Raleway"/>
                <a:cs typeface="Raleway"/>
                <a:sym typeface="Raleway"/>
                <a:hlinkClick r:id="rId9" action="ppaction://hlinksldjump">
                  <a:extLst>
                    <a:ext uri="{A12FA001-AC4F-418D-AE19-62706E023703}">
                      <ahyp:hlinkClr xmlns:ahyp="http://schemas.microsoft.com/office/drawing/2018/hyperlinkcolor" val="tx"/>
                    </a:ext>
                  </a:extLst>
                </a:hlinkClick>
              </a:rPr>
              <a:t>Usulan solusi</a:t>
            </a:r>
            <a:endParaRPr sz="1300">
              <a:solidFill>
                <a:schemeClr val="lt1"/>
              </a:solidFill>
              <a:latin typeface="Raleway"/>
              <a:ea typeface="Raleway"/>
              <a:cs typeface="Raleway"/>
              <a:sym typeface="Raleway"/>
            </a:endParaRPr>
          </a:p>
          <a:p>
            <a:pPr marL="0" lvl="0" indent="0" algn="l" rtl="0">
              <a:spcBef>
                <a:spcPts val="1600"/>
              </a:spcBef>
              <a:spcAft>
                <a:spcPts val="0"/>
              </a:spcAft>
              <a:buNone/>
            </a:pPr>
            <a:r>
              <a:rPr lang="id" sz="1300">
                <a:solidFill>
                  <a:schemeClr val="lt1"/>
                </a:solidFill>
                <a:uFill>
                  <a:noFill/>
                </a:uFill>
                <a:latin typeface="Raleway"/>
                <a:ea typeface="Raleway"/>
                <a:cs typeface="Raleway"/>
                <a:sym typeface="Raleway"/>
                <a:hlinkClick r:id="rId10" action="ppaction://hlinksldjump">
                  <a:extLst>
                    <a:ext uri="{A12FA001-AC4F-418D-AE19-62706E023703}">
                      <ahyp:hlinkClr xmlns:ahyp="http://schemas.microsoft.com/office/drawing/2018/hyperlinkcolor" val="tx"/>
                    </a:ext>
                  </a:extLst>
                </a:hlinkClick>
              </a:rPr>
              <a:t>Proses</a:t>
            </a:r>
            <a:endParaRPr sz="1300">
              <a:solidFill>
                <a:schemeClr val="lt1"/>
              </a:solidFill>
              <a:latin typeface="Raleway"/>
              <a:ea typeface="Raleway"/>
              <a:cs typeface="Raleway"/>
              <a:sym typeface="Raleway"/>
            </a:endParaRPr>
          </a:p>
          <a:p>
            <a:pPr marL="0" lvl="0" indent="0" algn="l" rtl="0">
              <a:spcBef>
                <a:spcPts val="1600"/>
              </a:spcBef>
              <a:spcAft>
                <a:spcPts val="0"/>
              </a:spcAft>
              <a:buNone/>
            </a:pPr>
            <a:endParaRPr sz="1300">
              <a:solidFill>
                <a:schemeClr val="lt1"/>
              </a:solidFill>
              <a:latin typeface="Raleway"/>
              <a:ea typeface="Raleway"/>
              <a:cs typeface="Raleway"/>
              <a:sym typeface="Raleway"/>
            </a:endParaRPr>
          </a:p>
        </p:txBody>
      </p:sp>
      <p:sp>
        <p:nvSpPr>
          <p:cNvPr id="184" name="Google Shape;184;p19"/>
          <p:cNvSpPr txBox="1"/>
          <p:nvPr/>
        </p:nvSpPr>
        <p:spPr>
          <a:xfrm>
            <a:off x="5610439" y="2274391"/>
            <a:ext cx="1607700" cy="205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d" sz="1300">
                <a:solidFill>
                  <a:schemeClr val="lt1"/>
                </a:solidFill>
                <a:uFill>
                  <a:noFill/>
                </a:uFill>
                <a:latin typeface="Raleway"/>
                <a:ea typeface="Raleway"/>
                <a:cs typeface="Raleway"/>
                <a:sym typeface="Raleway"/>
                <a:hlinkClick r:id="rId11" action="ppaction://hlinksldjump">
                  <a:extLst>
                    <a:ext uri="{A12FA001-AC4F-418D-AE19-62706E023703}">
                      <ahyp:hlinkClr xmlns:ahyp="http://schemas.microsoft.com/office/drawing/2018/hyperlinkcolor" val="tx"/>
                    </a:ext>
                  </a:extLst>
                </a:hlinkClick>
              </a:rPr>
              <a:t>Hasil kerja</a:t>
            </a:r>
            <a:endParaRPr sz="1300">
              <a:solidFill>
                <a:schemeClr val="lt1"/>
              </a:solidFill>
              <a:latin typeface="Raleway"/>
              <a:ea typeface="Raleway"/>
              <a:cs typeface="Raleway"/>
              <a:sym typeface="Raleway"/>
            </a:endParaRPr>
          </a:p>
          <a:p>
            <a:pPr marL="0" lvl="0" indent="0" algn="l" rtl="0">
              <a:spcBef>
                <a:spcPts val="1600"/>
              </a:spcBef>
              <a:spcAft>
                <a:spcPts val="0"/>
              </a:spcAft>
              <a:buNone/>
            </a:pPr>
            <a:r>
              <a:rPr lang="id" sz="1300">
                <a:solidFill>
                  <a:schemeClr val="lt1"/>
                </a:solidFill>
                <a:uFill>
                  <a:noFill/>
                </a:uFill>
                <a:latin typeface="Raleway"/>
                <a:ea typeface="Raleway"/>
                <a:cs typeface="Raleway"/>
                <a:sym typeface="Raleway"/>
                <a:hlinkClick r:id="rId12" action="ppaction://hlinksldjump">
                  <a:extLst>
                    <a:ext uri="{A12FA001-AC4F-418D-AE19-62706E023703}">
                      <ahyp:hlinkClr xmlns:ahyp="http://schemas.microsoft.com/office/drawing/2018/hyperlinkcolor" val="tx"/>
                    </a:ext>
                  </a:extLst>
                </a:hlinkClick>
              </a:rPr>
              <a:t>Visi</a:t>
            </a:r>
            <a:endParaRPr sz="1300">
              <a:solidFill>
                <a:schemeClr val="lt1"/>
              </a:solidFill>
              <a:latin typeface="Raleway"/>
              <a:ea typeface="Raleway"/>
              <a:cs typeface="Raleway"/>
              <a:sym typeface="Raleway"/>
            </a:endParaRPr>
          </a:p>
          <a:p>
            <a:pPr marL="0" lvl="0" indent="0" algn="l" rtl="0">
              <a:spcBef>
                <a:spcPts val="1600"/>
              </a:spcBef>
              <a:spcAft>
                <a:spcPts val="1600"/>
              </a:spcAft>
              <a:buNone/>
            </a:pPr>
            <a:r>
              <a:rPr lang="id" sz="1300">
                <a:solidFill>
                  <a:schemeClr val="lt1"/>
                </a:solidFill>
                <a:uFill>
                  <a:noFill/>
                </a:uFill>
                <a:latin typeface="Raleway"/>
                <a:ea typeface="Raleway"/>
                <a:cs typeface="Raleway"/>
                <a:sym typeface="Raleway"/>
                <a:hlinkClick r:id="rId13" action="ppaction://hlinksldjump">
                  <a:extLst>
                    <a:ext uri="{A12FA001-AC4F-418D-AE19-62706E023703}">
                      <ahyp:hlinkClr xmlns:ahyp="http://schemas.microsoft.com/office/drawing/2018/hyperlinkcolor" val="tx"/>
                    </a:ext>
                  </a:extLst>
                </a:hlinkClick>
              </a:rPr>
              <a:t>Tim</a:t>
            </a:r>
            <a:endParaRPr sz="1300">
              <a:solidFill>
                <a:schemeClr val="lt1"/>
              </a:solidFill>
              <a:latin typeface="Raleway"/>
              <a:ea typeface="Raleway"/>
              <a:cs typeface="Raleway"/>
              <a:sym typeface="Raleway"/>
            </a:endParaRPr>
          </a:p>
        </p:txBody>
      </p:sp>
      <p:sp>
        <p:nvSpPr>
          <p:cNvPr id="185" name="Google Shape;185;p19"/>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a:t>Daftar Isi</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35"/>
          <p:cNvSpPr txBox="1">
            <a:spLocks noGrp="1"/>
          </p:cNvSpPr>
          <p:nvPr>
            <p:ph type="subTitle" idx="4294967295"/>
          </p:nvPr>
        </p:nvSpPr>
        <p:spPr>
          <a:xfrm>
            <a:off x="721225" y="1388392"/>
            <a:ext cx="3361500" cy="236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800"/>
              <a:t>CFO</a:t>
            </a:r>
            <a:endParaRPr sz="800"/>
          </a:p>
        </p:txBody>
      </p:sp>
      <p:sp>
        <p:nvSpPr>
          <p:cNvPr id="675" name="Google Shape;675;p35"/>
          <p:cNvSpPr txBox="1">
            <a:spLocks noGrp="1"/>
          </p:cNvSpPr>
          <p:nvPr>
            <p:ph type="title"/>
          </p:nvPr>
        </p:nvSpPr>
        <p:spPr>
          <a:xfrm>
            <a:off x="721225" y="1657475"/>
            <a:ext cx="3300900" cy="51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a:t>Nama Orang</a:t>
            </a:r>
            <a:endParaRPr/>
          </a:p>
        </p:txBody>
      </p:sp>
      <p:sp>
        <p:nvSpPr>
          <p:cNvPr id="676" name="Google Shape;676;p35"/>
          <p:cNvSpPr txBox="1">
            <a:spLocks noGrp="1"/>
          </p:cNvSpPr>
          <p:nvPr>
            <p:ph type="body" idx="1"/>
          </p:nvPr>
        </p:nvSpPr>
        <p:spPr>
          <a:xfrm>
            <a:off x="721225" y="2288376"/>
            <a:ext cx="3300900" cy="10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1100"/>
              <a:t>Masukkan teks Anda di sini Masukkan teks Anda di sini Masukkan teks Anda di sini Masukkan teks Anda di sini Masukkan teks Anda di sini Masukkan teks Anda di sini.</a:t>
            </a:r>
            <a:endParaRPr sz="1100"/>
          </a:p>
          <a:p>
            <a:pPr marL="0" lvl="0" indent="0" algn="l" rtl="0">
              <a:spcBef>
                <a:spcPts val="0"/>
              </a:spcBef>
              <a:spcAft>
                <a:spcPts val="0"/>
              </a:spcAft>
              <a:buNone/>
            </a:pPr>
            <a:endParaRPr sz="1100"/>
          </a:p>
        </p:txBody>
      </p:sp>
      <p:pic>
        <p:nvPicPr>
          <p:cNvPr id="677" name="Google Shape;677;p35" descr="offset_comp_457517_edited2.jpg"/>
          <p:cNvPicPr preferRelativeResize="0"/>
          <p:nvPr/>
        </p:nvPicPr>
        <p:blipFill rotWithShape="1">
          <a:blip r:embed="rId3">
            <a:alphaModFix/>
          </a:blip>
          <a:srcRect l="35221" t="22747" r="15852" b="16038"/>
          <a:stretch/>
        </p:blipFill>
        <p:spPr>
          <a:xfrm>
            <a:off x="5146750" y="1184600"/>
            <a:ext cx="3997252" cy="3262599"/>
          </a:xfrm>
          <a:prstGeom prst="rect">
            <a:avLst/>
          </a:prstGeom>
          <a:noFill/>
          <a:ln>
            <a:noFill/>
          </a:ln>
        </p:spPr>
      </p:pic>
      <p:sp>
        <p:nvSpPr>
          <p:cNvPr id="678" name="Google Shape;678;p35"/>
          <p:cNvSpPr txBox="1"/>
          <p:nvPr/>
        </p:nvSpPr>
        <p:spPr>
          <a:xfrm>
            <a:off x="752200" y="3445075"/>
            <a:ext cx="7899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A</a:t>
            </a:r>
            <a:endParaRPr sz="700" b="1">
              <a:solidFill>
                <a:srgbClr val="000000"/>
              </a:solidFill>
              <a:latin typeface="Lato"/>
              <a:ea typeface="Lato"/>
              <a:cs typeface="Lato"/>
              <a:sym typeface="Lato"/>
            </a:endParaRPr>
          </a:p>
        </p:txBody>
      </p:sp>
      <p:sp>
        <p:nvSpPr>
          <p:cNvPr id="679" name="Google Shape;679;p35"/>
          <p:cNvSpPr txBox="1"/>
          <p:nvPr/>
        </p:nvSpPr>
        <p:spPr>
          <a:xfrm>
            <a:off x="3858285" y="3445075"/>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90%</a:t>
            </a:r>
            <a:endParaRPr sz="700" b="1">
              <a:solidFill>
                <a:srgbClr val="000000"/>
              </a:solidFill>
              <a:latin typeface="Lato"/>
              <a:ea typeface="Lato"/>
              <a:cs typeface="Lato"/>
              <a:sym typeface="Lato"/>
            </a:endParaRPr>
          </a:p>
        </p:txBody>
      </p:sp>
      <p:sp>
        <p:nvSpPr>
          <p:cNvPr id="680" name="Google Shape;680;p35"/>
          <p:cNvSpPr txBox="1"/>
          <p:nvPr/>
        </p:nvSpPr>
        <p:spPr>
          <a:xfrm>
            <a:off x="752200" y="3661125"/>
            <a:ext cx="8154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B</a:t>
            </a:r>
            <a:endParaRPr sz="700" b="1">
              <a:solidFill>
                <a:srgbClr val="000000"/>
              </a:solidFill>
              <a:latin typeface="Lato"/>
              <a:ea typeface="Lato"/>
              <a:cs typeface="Lato"/>
              <a:sym typeface="Lato"/>
            </a:endParaRPr>
          </a:p>
        </p:txBody>
      </p:sp>
      <p:sp>
        <p:nvSpPr>
          <p:cNvPr id="681" name="Google Shape;681;p35"/>
          <p:cNvSpPr txBox="1"/>
          <p:nvPr/>
        </p:nvSpPr>
        <p:spPr>
          <a:xfrm>
            <a:off x="3858285" y="3661133"/>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85%</a:t>
            </a:r>
            <a:endParaRPr sz="700" b="1">
              <a:solidFill>
                <a:srgbClr val="000000"/>
              </a:solidFill>
              <a:latin typeface="Lato"/>
              <a:ea typeface="Lato"/>
              <a:cs typeface="Lato"/>
              <a:sym typeface="Lato"/>
            </a:endParaRPr>
          </a:p>
        </p:txBody>
      </p:sp>
      <p:sp>
        <p:nvSpPr>
          <p:cNvPr id="682" name="Google Shape;682;p35"/>
          <p:cNvSpPr txBox="1"/>
          <p:nvPr/>
        </p:nvSpPr>
        <p:spPr>
          <a:xfrm>
            <a:off x="752200" y="3877200"/>
            <a:ext cx="8409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C     </a:t>
            </a:r>
            <a:endParaRPr sz="700" b="1">
              <a:solidFill>
                <a:srgbClr val="000000"/>
              </a:solidFill>
              <a:latin typeface="Lato"/>
              <a:ea typeface="Lato"/>
              <a:cs typeface="Lato"/>
              <a:sym typeface="Lato"/>
            </a:endParaRPr>
          </a:p>
        </p:txBody>
      </p:sp>
      <p:sp>
        <p:nvSpPr>
          <p:cNvPr id="683" name="Google Shape;683;p35"/>
          <p:cNvSpPr txBox="1"/>
          <p:nvPr/>
        </p:nvSpPr>
        <p:spPr>
          <a:xfrm>
            <a:off x="3858285" y="3877190"/>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83%</a:t>
            </a:r>
            <a:endParaRPr sz="700" b="1">
              <a:solidFill>
                <a:srgbClr val="000000"/>
              </a:solidFill>
              <a:latin typeface="Lato"/>
              <a:ea typeface="Lato"/>
              <a:cs typeface="Lato"/>
              <a:sym typeface="Lato"/>
            </a:endParaRPr>
          </a:p>
        </p:txBody>
      </p:sp>
      <p:sp>
        <p:nvSpPr>
          <p:cNvPr id="684" name="Google Shape;684;p35"/>
          <p:cNvSpPr txBox="1"/>
          <p:nvPr/>
        </p:nvSpPr>
        <p:spPr>
          <a:xfrm>
            <a:off x="752200" y="4093250"/>
            <a:ext cx="8409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D</a:t>
            </a:r>
            <a:endParaRPr sz="700" b="1">
              <a:solidFill>
                <a:srgbClr val="000000"/>
              </a:solidFill>
              <a:latin typeface="Lato"/>
              <a:ea typeface="Lato"/>
              <a:cs typeface="Lato"/>
              <a:sym typeface="Lato"/>
            </a:endParaRPr>
          </a:p>
        </p:txBody>
      </p:sp>
      <p:sp>
        <p:nvSpPr>
          <p:cNvPr id="685" name="Google Shape;685;p35"/>
          <p:cNvSpPr txBox="1"/>
          <p:nvPr/>
        </p:nvSpPr>
        <p:spPr>
          <a:xfrm>
            <a:off x="3858285" y="4093248"/>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65%</a:t>
            </a:r>
            <a:endParaRPr sz="700" b="1">
              <a:solidFill>
                <a:srgbClr val="000000"/>
              </a:solidFill>
              <a:latin typeface="Lato"/>
              <a:ea typeface="Lato"/>
              <a:cs typeface="Lato"/>
              <a:sym typeface="Lato"/>
            </a:endParaRPr>
          </a:p>
        </p:txBody>
      </p:sp>
      <p:grpSp>
        <p:nvGrpSpPr>
          <p:cNvPr id="686" name="Google Shape;686;p35"/>
          <p:cNvGrpSpPr/>
          <p:nvPr/>
        </p:nvGrpSpPr>
        <p:grpSpPr>
          <a:xfrm>
            <a:off x="1623712" y="3553575"/>
            <a:ext cx="2234577" cy="82200"/>
            <a:chOff x="1690385" y="3350900"/>
            <a:chExt cx="1823400" cy="82200"/>
          </a:xfrm>
        </p:grpSpPr>
        <p:sp>
          <p:nvSpPr>
            <p:cNvPr id="687" name="Google Shape;687;p35"/>
            <p:cNvSpPr/>
            <p:nvPr/>
          </p:nvSpPr>
          <p:spPr>
            <a:xfrm>
              <a:off x="1690385" y="335090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1690385" y="3350900"/>
              <a:ext cx="17208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689;p35"/>
          <p:cNvGrpSpPr/>
          <p:nvPr/>
        </p:nvGrpSpPr>
        <p:grpSpPr>
          <a:xfrm>
            <a:off x="1623694" y="3775225"/>
            <a:ext cx="2234595" cy="82200"/>
            <a:chOff x="1690370" y="3572550"/>
            <a:chExt cx="1823415" cy="82200"/>
          </a:xfrm>
        </p:grpSpPr>
        <p:sp>
          <p:nvSpPr>
            <p:cNvPr id="690" name="Google Shape;690;p35"/>
            <p:cNvSpPr/>
            <p:nvPr/>
          </p:nvSpPr>
          <p:spPr>
            <a:xfrm>
              <a:off x="1690385" y="357255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1690370" y="3572550"/>
              <a:ext cx="1494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5"/>
          <p:cNvGrpSpPr/>
          <p:nvPr/>
        </p:nvGrpSpPr>
        <p:grpSpPr>
          <a:xfrm>
            <a:off x="1623709" y="3969725"/>
            <a:ext cx="2234579" cy="82206"/>
            <a:chOff x="1690383" y="3767050"/>
            <a:chExt cx="1823402" cy="82206"/>
          </a:xfrm>
        </p:grpSpPr>
        <p:sp>
          <p:nvSpPr>
            <p:cNvPr id="693" name="Google Shape;693;p35"/>
            <p:cNvSpPr/>
            <p:nvPr/>
          </p:nvSpPr>
          <p:spPr>
            <a:xfrm>
              <a:off x="1690385" y="3767056"/>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1690383" y="3767050"/>
              <a:ext cx="1401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35"/>
          <p:cNvGrpSpPr/>
          <p:nvPr/>
        </p:nvGrpSpPr>
        <p:grpSpPr>
          <a:xfrm>
            <a:off x="1623712" y="4184600"/>
            <a:ext cx="2234577" cy="82200"/>
            <a:chOff x="1690385" y="3981925"/>
            <a:chExt cx="1823400" cy="82200"/>
          </a:xfrm>
        </p:grpSpPr>
        <p:sp>
          <p:nvSpPr>
            <p:cNvPr id="696" name="Google Shape;696;p35"/>
            <p:cNvSpPr/>
            <p:nvPr/>
          </p:nvSpPr>
          <p:spPr>
            <a:xfrm>
              <a:off x="1690385" y="3981925"/>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5"/>
            <p:cNvSpPr/>
            <p:nvPr/>
          </p:nvSpPr>
          <p:spPr>
            <a:xfrm>
              <a:off x="1690389" y="3981925"/>
              <a:ext cx="10419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36"/>
          <p:cNvSpPr txBox="1">
            <a:spLocks noGrp="1"/>
          </p:cNvSpPr>
          <p:nvPr>
            <p:ph type="subTitle" idx="4294967295"/>
          </p:nvPr>
        </p:nvSpPr>
        <p:spPr>
          <a:xfrm>
            <a:off x="721225" y="1388392"/>
            <a:ext cx="3361500" cy="2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800"/>
              <a:t>Direktur Penjualan</a:t>
            </a:r>
            <a:endParaRPr sz="800"/>
          </a:p>
          <a:p>
            <a:pPr marL="0" lvl="0" indent="0" algn="l" rtl="0">
              <a:spcBef>
                <a:spcPts val="1600"/>
              </a:spcBef>
              <a:spcAft>
                <a:spcPts val="0"/>
              </a:spcAft>
              <a:buNone/>
            </a:pPr>
            <a:endParaRPr sz="800"/>
          </a:p>
          <a:p>
            <a:pPr marL="0" lvl="0" indent="0" algn="l" rtl="0">
              <a:spcBef>
                <a:spcPts val="1600"/>
              </a:spcBef>
              <a:spcAft>
                <a:spcPts val="1600"/>
              </a:spcAft>
              <a:buNone/>
            </a:pPr>
            <a:endParaRPr sz="800"/>
          </a:p>
        </p:txBody>
      </p:sp>
      <p:sp>
        <p:nvSpPr>
          <p:cNvPr id="703" name="Google Shape;703;p36"/>
          <p:cNvSpPr txBox="1">
            <a:spLocks noGrp="1"/>
          </p:cNvSpPr>
          <p:nvPr>
            <p:ph type="title"/>
          </p:nvPr>
        </p:nvSpPr>
        <p:spPr>
          <a:xfrm>
            <a:off x="721225" y="1657475"/>
            <a:ext cx="3300900" cy="51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a:t>Nama Orang</a:t>
            </a:r>
            <a:endParaRPr/>
          </a:p>
        </p:txBody>
      </p:sp>
      <p:sp>
        <p:nvSpPr>
          <p:cNvPr id="704" name="Google Shape;704;p36"/>
          <p:cNvSpPr txBox="1">
            <a:spLocks noGrp="1"/>
          </p:cNvSpPr>
          <p:nvPr>
            <p:ph type="body" idx="1"/>
          </p:nvPr>
        </p:nvSpPr>
        <p:spPr>
          <a:xfrm>
            <a:off x="721225" y="2288376"/>
            <a:ext cx="3300900" cy="10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1100"/>
              <a:t>Masukkan teks Anda di sini Masukkan teks Anda di sini Masukkan teks Anda di sini Masukkan teks Anda di sini Masukkan teks Anda di sini Masukkan teks Anda di sini.</a:t>
            </a:r>
            <a:endParaRPr sz="1100"/>
          </a:p>
          <a:p>
            <a:pPr marL="0" lvl="0" indent="0" algn="l" rtl="0">
              <a:spcBef>
                <a:spcPts val="0"/>
              </a:spcBef>
              <a:spcAft>
                <a:spcPts val="0"/>
              </a:spcAft>
              <a:buNone/>
            </a:pPr>
            <a:endParaRPr sz="1100"/>
          </a:p>
        </p:txBody>
      </p:sp>
      <p:pic>
        <p:nvPicPr>
          <p:cNvPr id="705" name="Google Shape;705;p36" descr="offset_comp_442889_edtied2.jpg"/>
          <p:cNvPicPr preferRelativeResize="0"/>
          <p:nvPr/>
        </p:nvPicPr>
        <p:blipFill rotWithShape="1">
          <a:blip r:embed="rId3">
            <a:alphaModFix/>
          </a:blip>
          <a:srcRect l="29212" t="10659" r="25768" b="34280"/>
          <a:stretch/>
        </p:blipFill>
        <p:spPr>
          <a:xfrm>
            <a:off x="5146750" y="1184600"/>
            <a:ext cx="3997253" cy="3262599"/>
          </a:xfrm>
          <a:prstGeom prst="rect">
            <a:avLst/>
          </a:prstGeom>
          <a:noFill/>
          <a:ln>
            <a:noFill/>
          </a:ln>
        </p:spPr>
      </p:pic>
      <p:sp>
        <p:nvSpPr>
          <p:cNvPr id="706" name="Google Shape;706;p36"/>
          <p:cNvSpPr txBox="1"/>
          <p:nvPr/>
        </p:nvSpPr>
        <p:spPr>
          <a:xfrm>
            <a:off x="752200" y="3445075"/>
            <a:ext cx="7899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A</a:t>
            </a:r>
            <a:endParaRPr sz="700" b="1">
              <a:solidFill>
                <a:srgbClr val="000000"/>
              </a:solidFill>
              <a:latin typeface="Lato"/>
              <a:ea typeface="Lato"/>
              <a:cs typeface="Lato"/>
              <a:sym typeface="Lato"/>
            </a:endParaRPr>
          </a:p>
        </p:txBody>
      </p:sp>
      <p:sp>
        <p:nvSpPr>
          <p:cNvPr id="707" name="Google Shape;707;p36"/>
          <p:cNvSpPr txBox="1"/>
          <p:nvPr/>
        </p:nvSpPr>
        <p:spPr>
          <a:xfrm>
            <a:off x="3858285" y="3445075"/>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90%</a:t>
            </a:r>
            <a:endParaRPr sz="700" b="1">
              <a:solidFill>
                <a:srgbClr val="000000"/>
              </a:solidFill>
              <a:latin typeface="Lato"/>
              <a:ea typeface="Lato"/>
              <a:cs typeface="Lato"/>
              <a:sym typeface="Lato"/>
            </a:endParaRPr>
          </a:p>
        </p:txBody>
      </p:sp>
      <p:sp>
        <p:nvSpPr>
          <p:cNvPr id="708" name="Google Shape;708;p36"/>
          <p:cNvSpPr txBox="1"/>
          <p:nvPr/>
        </p:nvSpPr>
        <p:spPr>
          <a:xfrm>
            <a:off x="752200" y="3661125"/>
            <a:ext cx="8154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B</a:t>
            </a:r>
            <a:endParaRPr sz="700" b="1">
              <a:solidFill>
                <a:srgbClr val="000000"/>
              </a:solidFill>
              <a:latin typeface="Lato"/>
              <a:ea typeface="Lato"/>
              <a:cs typeface="Lato"/>
              <a:sym typeface="Lato"/>
            </a:endParaRPr>
          </a:p>
        </p:txBody>
      </p:sp>
      <p:sp>
        <p:nvSpPr>
          <p:cNvPr id="709" name="Google Shape;709;p36"/>
          <p:cNvSpPr txBox="1"/>
          <p:nvPr/>
        </p:nvSpPr>
        <p:spPr>
          <a:xfrm>
            <a:off x="3858285" y="3661133"/>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85%</a:t>
            </a:r>
            <a:endParaRPr sz="700" b="1">
              <a:solidFill>
                <a:srgbClr val="000000"/>
              </a:solidFill>
              <a:latin typeface="Lato"/>
              <a:ea typeface="Lato"/>
              <a:cs typeface="Lato"/>
              <a:sym typeface="Lato"/>
            </a:endParaRPr>
          </a:p>
        </p:txBody>
      </p:sp>
      <p:sp>
        <p:nvSpPr>
          <p:cNvPr id="710" name="Google Shape;710;p36"/>
          <p:cNvSpPr txBox="1"/>
          <p:nvPr/>
        </p:nvSpPr>
        <p:spPr>
          <a:xfrm>
            <a:off x="752200" y="3877200"/>
            <a:ext cx="8409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C     </a:t>
            </a:r>
            <a:endParaRPr sz="700" b="1">
              <a:solidFill>
                <a:srgbClr val="000000"/>
              </a:solidFill>
              <a:latin typeface="Lato"/>
              <a:ea typeface="Lato"/>
              <a:cs typeface="Lato"/>
              <a:sym typeface="Lato"/>
            </a:endParaRPr>
          </a:p>
        </p:txBody>
      </p:sp>
      <p:sp>
        <p:nvSpPr>
          <p:cNvPr id="711" name="Google Shape;711;p36"/>
          <p:cNvSpPr txBox="1"/>
          <p:nvPr/>
        </p:nvSpPr>
        <p:spPr>
          <a:xfrm>
            <a:off x="3858285" y="3877190"/>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83%</a:t>
            </a:r>
            <a:endParaRPr sz="700" b="1">
              <a:solidFill>
                <a:srgbClr val="000000"/>
              </a:solidFill>
              <a:latin typeface="Lato"/>
              <a:ea typeface="Lato"/>
              <a:cs typeface="Lato"/>
              <a:sym typeface="Lato"/>
            </a:endParaRPr>
          </a:p>
        </p:txBody>
      </p:sp>
      <p:sp>
        <p:nvSpPr>
          <p:cNvPr id="712" name="Google Shape;712;p36"/>
          <p:cNvSpPr txBox="1"/>
          <p:nvPr/>
        </p:nvSpPr>
        <p:spPr>
          <a:xfrm>
            <a:off x="752200" y="4093250"/>
            <a:ext cx="8409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Keterampilan D</a:t>
            </a:r>
            <a:endParaRPr sz="700" b="1">
              <a:solidFill>
                <a:srgbClr val="000000"/>
              </a:solidFill>
              <a:latin typeface="Lato"/>
              <a:ea typeface="Lato"/>
              <a:cs typeface="Lato"/>
              <a:sym typeface="Lato"/>
            </a:endParaRPr>
          </a:p>
        </p:txBody>
      </p:sp>
      <p:sp>
        <p:nvSpPr>
          <p:cNvPr id="713" name="Google Shape;713;p36"/>
          <p:cNvSpPr txBox="1"/>
          <p:nvPr/>
        </p:nvSpPr>
        <p:spPr>
          <a:xfrm>
            <a:off x="3858285" y="4093248"/>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d" sz="700">
                <a:latin typeface="Lato"/>
                <a:ea typeface="Lato"/>
                <a:cs typeface="Lato"/>
                <a:sym typeface="Lato"/>
              </a:rPr>
              <a:t>65%</a:t>
            </a:r>
            <a:endParaRPr sz="700" b="1">
              <a:solidFill>
                <a:srgbClr val="000000"/>
              </a:solidFill>
              <a:latin typeface="Lato"/>
              <a:ea typeface="Lato"/>
              <a:cs typeface="Lato"/>
              <a:sym typeface="Lato"/>
            </a:endParaRPr>
          </a:p>
        </p:txBody>
      </p:sp>
      <p:grpSp>
        <p:nvGrpSpPr>
          <p:cNvPr id="714" name="Google Shape;714;p36"/>
          <p:cNvGrpSpPr/>
          <p:nvPr/>
        </p:nvGrpSpPr>
        <p:grpSpPr>
          <a:xfrm>
            <a:off x="1623712" y="3553575"/>
            <a:ext cx="2234577" cy="82200"/>
            <a:chOff x="1690385" y="3350900"/>
            <a:chExt cx="1823400" cy="82200"/>
          </a:xfrm>
        </p:grpSpPr>
        <p:sp>
          <p:nvSpPr>
            <p:cNvPr id="715" name="Google Shape;715;p36"/>
            <p:cNvSpPr/>
            <p:nvPr/>
          </p:nvSpPr>
          <p:spPr>
            <a:xfrm>
              <a:off x="1690385" y="335090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6"/>
            <p:cNvSpPr/>
            <p:nvPr/>
          </p:nvSpPr>
          <p:spPr>
            <a:xfrm>
              <a:off x="1690385" y="3350900"/>
              <a:ext cx="17208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717;p36"/>
          <p:cNvGrpSpPr/>
          <p:nvPr/>
        </p:nvGrpSpPr>
        <p:grpSpPr>
          <a:xfrm>
            <a:off x="1623694" y="3775225"/>
            <a:ext cx="2234595" cy="82200"/>
            <a:chOff x="1690370" y="3572550"/>
            <a:chExt cx="1823415" cy="82200"/>
          </a:xfrm>
        </p:grpSpPr>
        <p:sp>
          <p:nvSpPr>
            <p:cNvPr id="718" name="Google Shape;718;p36"/>
            <p:cNvSpPr/>
            <p:nvPr/>
          </p:nvSpPr>
          <p:spPr>
            <a:xfrm>
              <a:off x="1690385" y="357255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6"/>
            <p:cNvSpPr/>
            <p:nvPr/>
          </p:nvSpPr>
          <p:spPr>
            <a:xfrm>
              <a:off x="1690370" y="3572550"/>
              <a:ext cx="1494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36"/>
          <p:cNvGrpSpPr/>
          <p:nvPr/>
        </p:nvGrpSpPr>
        <p:grpSpPr>
          <a:xfrm>
            <a:off x="1623709" y="3969725"/>
            <a:ext cx="2234579" cy="82206"/>
            <a:chOff x="1690383" y="3767050"/>
            <a:chExt cx="1823402" cy="82206"/>
          </a:xfrm>
        </p:grpSpPr>
        <p:sp>
          <p:nvSpPr>
            <p:cNvPr id="721" name="Google Shape;721;p36"/>
            <p:cNvSpPr/>
            <p:nvPr/>
          </p:nvSpPr>
          <p:spPr>
            <a:xfrm>
              <a:off x="1690385" y="3767056"/>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1690383" y="3767050"/>
              <a:ext cx="1401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36"/>
          <p:cNvGrpSpPr/>
          <p:nvPr/>
        </p:nvGrpSpPr>
        <p:grpSpPr>
          <a:xfrm>
            <a:off x="1623712" y="4184600"/>
            <a:ext cx="2234577" cy="82200"/>
            <a:chOff x="1690385" y="3981925"/>
            <a:chExt cx="1823400" cy="82200"/>
          </a:xfrm>
        </p:grpSpPr>
        <p:sp>
          <p:nvSpPr>
            <p:cNvPr id="724" name="Google Shape;724;p36"/>
            <p:cNvSpPr/>
            <p:nvPr/>
          </p:nvSpPr>
          <p:spPr>
            <a:xfrm>
              <a:off x="1690385" y="3981925"/>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6"/>
            <p:cNvSpPr/>
            <p:nvPr/>
          </p:nvSpPr>
          <p:spPr>
            <a:xfrm>
              <a:off x="1690389" y="3981925"/>
              <a:ext cx="10419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3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4800">
                <a:solidFill>
                  <a:srgbClr val="000000"/>
                </a:solidFill>
              </a:rPr>
              <a:t>Terima kasih.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Pendahuluan</a:t>
            </a:r>
            <a:endParaRPr dirty="0"/>
          </a:p>
        </p:txBody>
      </p:sp>
      <p:sp>
        <p:nvSpPr>
          <p:cNvPr id="191" name="Google Shape;191;p20"/>
          <p:cNvSpPr txBox="1">
            <a:spLocks noGrp="1"/>
          </p:cNvSpPr>
          <p:nvPr>
            <p:ph type="body" idx="1"/>
          </p:nvPr>
        </p:nvSpPr>
        <p:spPr>
          <a:xfrm>
            <a:off x="1295250" y="2078875"/>
            <a:ext cx="7122900" cy="288653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US" sz="1100" dirty="0"/>
              <a:t>Alumni </a:t>
            </a:r>
            <a:r>
              <a:rPr lang="en-US" sz="1100" dirty="0" err="1"/>
              <a:t>adalah</a:t>
            </a:r>
            <a:r>
              <a:rPr lang="en-US" sz="1100" dirty="0"/>
              <a:t> </a:t>
            </a:r>
            <a:r>
              <a:rPr lang="en-US" sz="1100" dirty="0" err="1"/>
              <a:t>aset</a:t>
            </a:r>
            <a:r>
              <a:rPr lang="en-US" sz="1100" dirty="0"/>
              <a:t> </a:t>
            </a:r>
            <a:r>
              <a:rPr lang="en-US" sz="1100" dirty="0" err="1"/>
              <a:t>berharga</a:t>
            </a:r>
            <a:r>
              <a:rPr lang="en-US" sz="1100" dirty="0"/>
              <a:t> </a:t>
            </a:r>
            <a:r>
              <a:rPr lang="en-US" sz="1100" dirty="0" err="1"/>
              <a:t>bagi</a:t>
            </a:r>
            <a:r>
              <a:rPr lang="en-US" sz="1100" dirty="0"/>
              <a:t> </a:t>
            </a:r>
            <a:r>
              <a:rPr lang="en-US" sz="1100" dirty="0" err="1"/>
              <a:t>institusi</a:t>
            </a:r>
            <a:r>
              <a:rPr lang="en-US" sz="1100" dirty="0"/>
              <a:t> </a:t>
            </a:r>
            <a:r>
              <a:rPr lang="en-US" sz="1100" dirty="0" err="1"/>
              <a:t>karena</a:t>
            </a:r>
            <a:r>
              <a:rPr lang="en-US" sz="1100" dirty="0"/>
              <a:t> </a:t>
            </a:r>
            <a:r>
              <a:rPr lang="en-US" sz="1100" dirty="0" err="1"/>
              <a:t>mereka</a:t>
            </a:r>
            <a:r>
              <a:rPr lang="en-US" sz="1100" dirty="0"/>
              <a:t> </a:t>
            </a:r>
            <a:r>
              <a:rPr lang="en-US" sz="1100" dirty="0" err="1"/>
              <a:t>tidak</a:t>
            </a:r>
            <a:r>
              <a:rPr lang="en-US" sz="1100" dirty="0"/>
              <a:t> </a:t>
            </a:r>
            <a:r>
              <a:rPr lang="en-US" sz="1100" dirty="0" err="1"/>
              <a:t>hanya</a:t>
            </a:r>
            <a:r>
              <a:rPr lang="en-US" sz="1100" dirty="0"/>
              <a:t> </a:t>
            </a:r>
            <a:r>
              <a:rPr lang="en-US" sz="1100" dirty="0" err="1"/>
              <a:t>mencerminkan</a:t>
            </a:r>
            <a:r>
              <a:rPr lang="en-US" sz="1100" dirty="0"/>
              <a:t> </a:t>
            </a:r>
            <a:r>
              <a:rPr lang="en-US" sz="1100" dirty="0" err="1"/>
              <a:t>keberhasilan</a:t>
            </a:r>
            <a:r>
              <a:rPr lang="en-US" sz="1100" dirty="0"/>
              <a:t> </a:t>
            </a:r>
            <a:r>
              <a:rPr lang="en-US" sz="1100" dirty="0" err="1"/>
              <a:t>lembaga</a:t>
            </a:r>
            <a:r>
              <a:rPr lang="en-US" sz="1100" dirty="0"/>
              <a:t> </a:t>
            </a:r>
            <a:r>
              <a:rPr lang="en-US" sz="1100" dirty="0" err="1"/>
              <a:t>pendidikan</a:t>
            </a:r>
            <a:r>
              <a:rPr lang="en-US" sz="1100" dirty="0"/>
              <a:t>, </a:t>
            </a:r>
            <a:r>
              <a:rPr lang="en-US" sz="1100" dirty="0" err="1"/>
              <a:t>tetapi</a:t>
            </a:r>
            <a:r>
              <a:rPr lang="en-US" sz="1100" dirty="0"/>
              <a:t> juga </a:t>
            </a:r>
            <a:r>
              <a:rPr lang="en-US" sz="1100" dirty="0" err="1"/>
              <a:t>dapat</a:t>
            </a:r>
            <a:r>
              <a:rPr lang="en-US" sz="1100" dirty="0"/>
              <a:t> </a:t>
            </a:r>
            <a:r>
              <a:rPr lang="en-US" sz="1100" dirty="0" err="1"/>
              <a:t>menjadi</a:t>
            </a:r>
            <a:r>
              <a:rPr lang="en-US" sz="1100" dirty="0"/>
              <a:t> </a:t>
            </a:r>
            <a:r>
              <a:rPr lang="en-US" sz="1100" dirty="0" err="1"/>
              <a:t>mitra</a:t>
            </a:r>
            <a:r>
              <a:rPr lang="en-US" sz="1100" dirty="0"/>
              <a:t> </a:t>
            </a:r>
            <a:r>
              <a:rPr lang="en-US" sz="1100" dirty="0" err="1"/>
              <a:t>dalam</a:t>
            </a:r>
            <a:r>
              <a:rPr lang="en-US" sz="1100" dirty="0"/>
              <a:t> </a:t>
            </a:r>
            <a:r>
              <a:rPr lang="en-US" sz="1100" dirty="0" err="1"/>
              <a:t>pengembangan</a:t>
            </a:r>
            <a:r>
              <a:rPr lang="en-US" sz="1100" dirty="0"/>
              <a:t> </a:t>
            </a:r>
            <a:r>
              <a:rPr lang="en-US" sz="1100" dirty="0" err="1"/>
              <a:t>institusi</a:t>
            </a:r>
            <a:r>
              <a:rPr lang="en-US" sz="1100" dirty="0"/>
              <a:t> dan </a:t>
            </a:r>
            <a:r>
              <a:rPr lang="en-US" sz="1100" dirty="0" err="1"/>
              <a:t>membantu</a:t>
            </a:r>
            <a:r>
              <a:rPr lang="en-US" sz="1100" dirty="0"/>
              <a:t> </a:t>
            </a:r>
            <a:r>
              <a:rPr lang="en-US" sz="1100" dirty="0" err="1"/>
              <a:t>kesuksesan</a:t>
            </a:r>
            <a:r>
              <a:rPr lang="en-US" sz="1100" dirty="0"/>
              <a:t> </a:t>
            </a:r>
            <a:r>
              <a:rPr lang="en-US" sz="1100" dirty="0" err="1"/>
              <a:t>calon</a:t>
            </a:r>
            <a:r>
              <a:rPr lang="en-US" sz="1100" dirty="0"/>
              <a:t> </a:t>
            </a:r>
            <a:r>
              <a:rPr lang="en-US" sz="1100" dirty="0" err="1"/>
              <a:t>mahasiswa</a:t>
            </a:r>
            <a:r>
              <a:rPr lang="en-US" sz="1100" dirty="0"/>
              <a:t> di masa </a:t>
            </a:r>
            <a:r>
              <a:rPr lang="en-US" sz="1100" dirty="0" err="1"/>
              <a:t>depan</a:t>
            </a:r>
            <a:r>
              <a:rPr lang="en-US" sz="1100" dirty="0"/>
              <a:t>. </a:t>
            </a:r>
          </a:p>
          <a:p>
            <a:pPr marL="0" lvl="0" indent="0" algn="just" rtl="0">
              <a:spcBef>
                <a:spcPts val="0"/>
              </a:spcBef>
              <a:spcAft>
                <a:spcPts val="1600"/>
              </a:spcAft>
              <a:buNone/>
            </a:pPr>
            <a:r>
              <a:rPr lang="en-US" sz="1100" dirty="0" err="1"/>
              <a:t>Politeknik</a:t>
            </a:r>
            <a:r>
              <a:rPr lang="en-US" sz="1100" dirty="0"/>
              <a:t> LP3I Makassar </a:t>
            </a:r>
            <a:r>
              <a:rPr lang="en-US" sz="1100" dirty="0" err="1"/>
              <a:t>belum</a:t>
            </a:r>
            <a:r>
              <a:rPr lang="en-US" sz="1100" dirty="0"/>
              <a:t> </a:t>
            </a:r>
            <a:r>
              <a:rPr lang="en-US" sz="1100" dirty="0" err="1"/>
              <a:t>memiliki</a:t>
            </a:r>
            <a:r>
              <a:rPr lang="en-US" sz="1100" dirty="0"/>
              <a:t> </a:t>
            </a:r>
            <a:r>
              <a:rPr lang="en-US" sz="1100" dirty="0" err="1"/>
              <a:t>sistem</a:t>
            </a:r>
            <a:r>
              <a:rPr lang="en-US" sz="1100" dirty="0"/>
              <a:t> </a:t>
            </a:r>
            <a:r>
              <a:rPr lang="en-US" sz="1100" dirty="0" err="1"/>
              <a:t>informasi</a:t>
            </a:r>
            <a:r>
              <a:rPr lang="en-US" sz="1100" dirty="0"/>
              <a:t> alumni &amp; </a:t>
            </a:r>
            <a:r>
              <a:rPr lang="en-US" sz="1100" dirty="0" err="1"/>
              <a:t>informasi</a:t>
            </a:r>
            <a:r>
              <a:rPr lang="en-US" sz="1100" dirty="0"/>
              <a:t> </a:t>
            </a:r>
            <a:r>
              <a:rPr lang="en-US" sz="1100" dirty="0" err="1"/>
              <a:t>lowongan</a:t>
            </a:r>
            <a:r>
              <a:rPr lang="en-US" sz="1100" dirty="0"/>
              <a:t> </a:t>
            </a:r>
            <a:r>
              <a:rPr lang="en-US" sz="1100" dirty="0" err="1"/>
              <a:t>kerja</a:t>
            </a:r>
            <a:r>
              <a:rPr lang="en-US" sz="1100" dirty="0"/>
              <a:t> yang </a:t>
            </a:r>
            <a:r>
              <a:rPr lang="en-US" sz="1100" dirty="0" err="1"/>
              <a:t>terpusat</a:t>
            </a:r>
            <a:r>
              <a:rPr lang="en-US" sz="1100" dirty="0"/>
              <a:t>.</a:t>
            </a:r>
          </a:p>
          <a:p>
            <a:pPr marL="0" lvl="0" indent="0" algn="just" rtl="0">
              <a:spcBef>
                <a:spcPts val="0"/>
              </a:spcBef>
              <a:spcAft>
                <a:spcPts val="1600"/>
              </a:spcAft>
              <a:buNone/>
            </a:pPr>
            <a:r>
              <a:rPr lang="en-US" sz="1100" dirty="0"/>
              <a:t>Hal </a:t>
            </a:r>
            <a:r>
              <a:rPr lang="en-US" sz="1100" dirty="0" err="1"/>
              <a:t>ini</a:t>
            </a:r>
            <a:r>
              <a:rPr lang="en-US" sz="1100" dirty="0"/>
              <a:t> </a:t>
            </a:r>
            <a:r>
              <a:rPr lang="en-US" sz="1100" dirty="0" err="1"/>
              <a:t>menyulitkan</a:t>
            </a:r>
            <a:r>
              <a:rPr lang="en-US" sz="1100" dirty="0"/>
              <a:t> alumni yang </a:t>
            </a:r>
            <a:r>
              <a:rPr lang="en-US" sz="1100" dirty="0" err="1"/>
              <a:t>sedang</a:t>
            </a:r>
            <a:r>
              <a:rPr lang="en-US" sz="1100" dirty="0"/>
              <a:t> </a:t>
            </a:r>
            <a:r>
              <a:rPr lang="en-US" sz="1100" dirty="0" err="1"/>
              <a:t>mencari</a:t>
            </a:r>
            <a:r>
              <a:rPr lang="en-US" sz="1100" dirty="0"/>
              <a:t> </a:t>
            </a:r>
            <a:r>
              <a:rPr lang="en-US" sz="1100" dirty="0" err="1"/>
              <a:t>pekerjaan</a:t>
            </a:r>
            <a:r>
              <a:rPr lang="en-US" sz="1100" dirty="0"/>
              <a:t> yang </a:t>
            </a:r>
            <a:r>
              <a:rPr lang="en-US" sz="1100" dirty="0" err="1"/>
              <a:t>sesuai</a:t>
            </a:r>
            <a:r>
              <a:rPr lang="en-US" sz="1100" dirty="0"/>
              <a:t> </a:t>
            </a:r>
            <a:r>
              <a:rPr lang="en-US" sz="1100" dirty="0" err="1"/>
              <a:t>dengan</a:t>
            </a:r>
            <a:r>
              <a:rPr lang="en-US" sz="1100" dirty="0"/>
              <a:t> </a:t>
            </a:r>
            <a:r>
              <a:rPr lang="en-US" sz="1100" dirty="0" err="1"/>
              <a:t>keahlian</a:t>
            </a:r>
            <a:r>
              <a:rPr lang="en-US" sz="1100" dirty="0"/>
              <a:t> dan </a:t>
            </a:r>
            <a:r>
              <a:rPr lang="en-US" sz="1100" dirty="0" err="1"/>
              <a:t>minat</a:t>
            </a:r>
            <a:r>
              <a:rPr lang="en-US" sz="1100" dirty="0"/>
              <a:t> </a:t>
            </a:r>
            <a:r>
              <a:rPr lang="en-US" sz="1100" dirty="0" err="1"/>
              <a:t>mereka</a:t>
            </a:r>
            <a:r>
              <a:rPr lang="en-US" sz="1100" dirty="0"/>
              <a:t>.</a:t>
            </a:r>
          </a:p>
          <a:p>
            <a:pPr marL="0" lvl="0" indent="0" algn="just" rtl="0">
              <a:spcBef>
                <a:spcPts val="0"/>
              </a:spcBef>
              <a:spcAft>
                <a:spcPts val="1600"/>
              </a:spcAft>
              <a:buNone/>
            </a:pPr>
            <a:r>
              <a:rPr lang="en-US" sz="1100" dirty="0"/>
              <a:t>Oleh </a:t>
            </a:r>
            <a:r>
              <a:rPr lang="en-US" sz="1100" dirty="0" err="1"/>
              <a:t>karena</a:t>
            </a:r>
            <a:r>
              <a:rPr lang="en-US" sz="1100" dirty="0"/>
              <a:t> </a:t>
            </a:r>
            <a:r>
              <a:rPr lang="en-US" sz="1100" dirty="0" err="1"/>
              <a:t>itu</a:t>
            </a:r>
            <a:r>
              <a:rPr lang="en-US" sz="1100" dirty="0"/>
              <a:t>, </a:t>
            </a:r>
            <a:r>
              <a:rPr lang="en-US" sz="1100" dirty="0" err="1"/>
              <a:t>dibutuhkan</a:t>
            </a:r>
            <a:r>
              <a:rPr lang="en-US" sz="1100" dirty="0"/>
              <a:t> </a:t>
            </a:r>
            <a:r>
              <a:rPr lang="en-US" sz="1100" dirty="0" err="1"/>
              <a:t>sistem</a:t>
            </a:r>
            <a:r>
              <a:rPr lang="en-US" sz="1100" dirty="0"/>
              <a:t> </a:t>
            </a:r>
            <a:r>
              <a:rPr lang="en-US" sz="1100" dirty="0" err="1"/>
              <a:t>informasi</a:t>
            </a:r>
            <a:r>
              <a:rPr lang="en-US" sz="1100" dirty="0"/>
              <a:t> alumni yang </a:t>
            </a:r>
            <a:r>
              <a:rPr lang="en-US" sz="1100" dirty="0" err="1"/>
              <a:t>handal</a:t>
            </a:r>
            <a:r>
              <a:rPr lang="en-US" sz="1100" dirty="0"/>
              <a:t>, </a:t>
            </a:r>
            <a:r>
              <a:rPr lang="en-US" sz="1100" dirty="0" err="1"/>
              <a:t>terintegrasi</a:t>
            </a:r>
            <a:r>
              <a:rPr lang="en-US" sz="1100" dirty="0"/>
              <a:t>, dan user-friendly </a:t>
            </a:r>
            <a:r>
              <a:rPr lang="en-US" sz="1100" dirty="0" err="1"/>
              <a:t>untuk</a:t>
            </a:r>
            <a:r>
              <a:rPr lang="en-US" sz="1100" dirty="0"/>
              <a:t> </a:t>
            </a:r>
            <a:r>
              <a:rPr lang="en-US" sz="1100" dirty="0" err="1"/>
              <a:t>mengatasi</a:t>
            </a:r>
            <a:r>
              <a:rPr lang="en-US" sz="1100" dirty="0"/>
              <a:t> </a:t>
            </a:r>
            <a:r>
              <a:rPr lang="en-US" sz="1100" dirty="0" err="1"/>
              <a:t>masalah</a:t>
            </a:r>
            <a:r>
              <a:rPr lang="en-US" sz="1100" dirty="0"/>
              <a:t> </a:t>
            </a:r>
            <a:r>
              <a:rPr lang="en-US" sz="1100" dirty="0" err="1"/>
              <a:t>ini</a:t>
            </a:r>
            <a:r>
              <a:rPr lang="en-US" sz="1100" dirty="0"/>
              <a:t>. </a:t>
            </a:r>
            <a:r>
              <a:rPr lang="en-US" sz="1100" dirty="0" err="1"/>
              <a:t>Dengan</a:t>
            </a:r>
            <a:r>
              <a:rPr lang="en-US" sz="1100" dirty="0"/>
              <a:t> </a:t>
            </a:r>
            <a:r>
              <a:rPr lang="en-US" sz="1100" dirty="0" err="1"/>
              <a:t>adanya</a:t>
            </a:r>
            <a:r>
              <a:rPr lang="en-US" sz="1100" dirty="0"/>
              <a:t> </a:t>
            </a:r>
            <a:r>
              <a:rPr lang="en-US" sz="1100" dirty="0" err="1"/>
              <a:t>sistem</a:t>
            </a:r>
            <a:r>
              <a:rPr lang="en-US" sz="1100" dirty="0"/>
              <a:t> </a:t>
            </a:r>
            <a:r>
              <a:rPr lang="en-US" sz="1100" dirty="0" err="1"/>
              <a:t>informasi</a:t>
            </a:r>
            <a:r>
              <a:rPr lang="en-US" sz="1100" dirty="0"/>
              <a:t> alumni yang </a:t>
            </a:r>
            <a:r>
              <a:rPr lang="en-US" sz="1100" dirty="0" err="1"/>
              <a:t>efektif</a:t>
            </a:r>
            <a:r>
              <a:rPr lang="en-US" sz="1100" dirty="0"/>
              <a:t>, </a:t>
            </a:r>
            <a:r>
              <a:rPr lang="en-US" sz="1100" dirty="0" err="1"/>
              <a:t>Politeknik</a:t>
            </a:r>
            <a:r>
              <a:rPr lang="en-US" sz="1100" dirty="0"/>
              <a:t> LP3I Makassar </a:t>
            </a:r>
            <a:r>
              <a:rPr lang="en-US" sz="1100" dirty="0" err="1"/>
              <a:t>akan</a:t>
            </a:r>
            <a:r>
              <a:rPr lang="en-US" sz="1100" dirty="0"/>
              <a:t> </a:t>
            </a:r>
            <a:r>
              <a:rPr lang="en-US" sz="1100" dirty="0" err="1"/>
              <a:t>mampu</a:t>
            </a:r>
            <a:r>
              <a:rPr lang="en-US" sz="1100" dirty="0"/>
              <a:t> </a:t>
            </a:r>
            <a:r>
              <a:rPr lang="en-US" sz="1100" dirty="0" err="1"/>
              <a:t>menjalin</a:t>
            </a:r>
            <a:r>
              <a:rPr lang="en-US" sz="1100" dirty="0"/>
              <a:t> </a:t>
            </a:r>
            <a:r>
              <a:rPr lang="en-US" sz="1100" dirty="0" err="1"/>
              <a:t>hubungan</a:t>
            </a:r>
            <a:r>
              <a:rPr lang="en-US" sz="1100" dirty="0"/>
              <a:t> yang </a:t>
            </a:r>
            <a:r>
              <a:rPr lang="en-US" sz="1100" dirty="0" err="1"/>
              <a:t>lebih</a:t>
            </a:r>
            <a:r>
              <a:rPr lang="en-US" sz="1100" dirty="0"/>
              <a:t> </a:t>
            </a:r>
            <a:r>
              <a:rPr lang="en-US" sz="1100" dirty="0" err="1"/>
              <a:t>kuat</a:t>
            </a:r>
            <a:r>
              <a:rPr lang="en-US" sz="1100" dirty="0"/>
              <a:t> </a:t>
            </a:r>
            <a:r>
              <a:rPr lang="en-US" sz="1100" dirty="0" err="1"/>
              <a:t>dengan</a:t>
            </a:r>
            <a:r>
              <a:rPr lang="en-US" sz="1100" dirty="0"/>
              <a:t> para alumni, </a:t>
            </a:r>
            <a:r>
              <a:rPr lang="en-US" sz="1100" dirty="0" err="1"/>
              <a:t>meningkatkan</a:t>
            </a:r>
            <a:r>
              <a:rPr lang="en-US" sz="1100" dirty="0"/>
              <a:t> </a:t>
            </a:r>
            <a:r>
              <a:rPr lang="en-US" sz="1100" dirty="0" err="1"/>
              <a:t>kolaborasi</a:t>
            </a:r>
            <a:r>
              <a:rPr lang="en-US" sz="1100" dirty="0"/>
              <a:t> dan </a:t>
            </a:r>
            <a:r>
              <a:rPr lang="en-US" sz="1100" dirty="0" err="1"/>
              <a:t>keterlibatan</a:t>
            </a:r>
            <a:r>
              <a:rPr lang="en-US" sz="1100" dirty="0"/>
              <a:t> </a:t>
            </a:r>
            <a:r>
              <a:rPr lang="en-US" sz="1100" dirty="0" err="1"/>
              <a:t>mereka</a:t>
            </a:r>
            <a:r>
              <a:rPr lang="en-US" sz="1100" dirty="0"/>
              <a:t> </a:t>
            </a:r>
            <a:r>
              <a:rPr lang="en-US" sz="1100" dirty="0" err="1"/>
              <a:t>dalam</a:t>
            </a:r>
            <a:r>
              <a:rPr lang="en-US" sz="1100" dirty="0"/>
              <a:t> </a:t>
            </a:r>
            <a:r>
              <a:rPr lang="en-US" sz="1100" dirty="0" err="1"/>
              <a:t>pengembangan</a:t>
            </a:r>
            <a:r>
              <a:rPr lang="en-US" sz="1100" dirty="0"/>
              <a:t> </a:t>
            </a:r>
            <a:r>
              <a:rPr lang="en-US" sz="1100" dirty="0" err="1"/>
              <a:t>institusi</a:t>
            </a:r>
            <a:r>
              <a:rPr lang="en-US" sz="1100" dirty="0"/>
              <a:t>, </a:t>
            </a:r>
            <a:r>
              <a:rPr lang="en-US" sz="1100" dirty="0" err="1"/>
              <a:t>serta</a:t>
            </a:r>
            <a:r>
              <a:rPr lang="en-US" sz="1100" dirty="0"/>
              <a:t> </a:t>
            </a:r>
            <a:r>
              <a:rPr lang="en-US" sz="1100" dirty="0" err="1"/>
              <a:t>memfasilitasi</a:t>
            </a:r>
            <a:r>
              <a:rPr lang="en-US" sz="1100" dirty="0"/>
              <a:t> </a:t>
            </a:r>
            <a:r>
              <a:rPr lang="en-US" sz="1100" dirty="0" err="1"/>
              <a:t>pencarian</a:t>
            </a:r>
            <a:r>
              <a:rPr lang="en-US" sz="1100" dirty="0"/>
              <a:t> </a:t>
            </a:r>
            <a:r>
              <a:rPr lang="en-US" sz="1100" dirty="0" err="1"/>
              <a:t>lowongan</a:t>
            </a:r>
            <a:r>
              <a:rPr lang="en-US" sz="1100" dirty="0"/>
              <a:t> </a:t>
            </a:r>
            <a:r>
              <a:rPr lang="en-US" sz="1100" dirty="0" err="1"/>
              <a:t>kerja</a:t>
            </a:r>
            <a:r>
              <a:rPr lang="en-US" sz="1100" dirty="0"/>
              <a:t> yang </a:t>
            </a:r>
            <a:r>
              <a:rPr lang="en-US" sz="1100" dirty="0" err="1"/>
              <a:t>relevan</a:t>
            </a:r>
            <a:r>
              <a:rPr lang="en-US" sz="1100" dirty="0"/>
              <a:t> </a:t>
            </a:r>
            <a:r>
              <a:rPr lang="en-US" sz="1100" dirty="0" err="1"/>
              <a:t>bagi</a:t>
            </a:r>
            <a:r>
              <a:rPr lang="en-US" sz="1100" dirty="0"/>
              <a:t> para alumni</a:t>
            </a:r>
            <a:r>
              <a:rPr lang="en-US" sz="1200" dirty="0"/>
              <a:t>.</a:t>
            </a:r>
          </a:p>
          <a:p>
            <a:pPr marL="0" lvl="0" indent="0" algn="just" rtl="0">
              <a:spcBef>
                <a:spcPts val="0"/>
              </a:spcBef>
              <a:spcAft>
                <a:spcPts val="1600"/>
              </a:spcAft>
              <a:buNone/>
            </a:pPr>
            <a:endParaRPr lang="en-US" sz="1200" dirty="0"/>
          </a:p>
          <a:p>
            <a:pPr marL="0" lvl="0" indent="0" algn="just" rtl="0">
              <a:spcBef>
                <a:spcPts val="0"/>
              </a:spcBef>
              <a:spcAft>
                <a:spcPts val="1600"/>
              </a:spcAft>
              <a:buNone/>
            </a:pPr>
            <a:endParaRPr lang="en-US" sz="1200" dirty="0"/>
          </a:p>
          <a:p>
            <a:pPr marL="0" lvl="0" indent="0" algn="just" rtl="0">
              <a:spcBef>
                <a:spcPts val="0"/>
              </a:spcBef>
              <a:spcAft>
                <a:spcPts val="1600"/>
              </a:spcAft>
              <a:buNone/>
            </a:pPr>
            <a:endParaRPr lang="en-US" sz="1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Pokok</a:t>
            </a:r>
            <a:r>
              <a:rPr lang="en-US" dirty="0"/>
              <a:t> </a:t>
            </a:r>
            <a:r>
              <a:rPr lang="en-US" dirty="0" err="1"/>
              <a:t>Masalah</a:t>
            </a:r>
            <a:endParaRPr dirty="0"/>
          </a:p>
        </p:txBody>
      </p:sp>
      <p:sp>
        <p:nvSpPr>
          <p:cNvPr id="198" name="Google Shape;198;p21"/>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sz="800" b="1" dirty="0">
                <a:solidFill>
                  <a:srgbClr val="FFFFFF"/>
                </a:solidFill>
              </a:rPr>
              <a:t>1</a:t>
            </a:r>
            <a:endParaRPr sz="800" b="1" dirty="0">
              <a:solidFill>
                <a:srgbClr val="FFFFFF"/>
              </a:solidFill>
            </a:endParaRPr>
          </a:p>
        </p:txBody>
      </p:sp>
      <p:sp>
        <p:nvSpPr>
          <p:cNvPr id="199" name="Google Shape;199;p21"/>
          <p:cNvSpPr txBox="1">
            <a:spLocks noGrp="1"/>
          </p:cNvSpPr>
          <p:nvPr>
            <p:ph type="body" idx="1"/>
          </p:nvPr>
        </p:nvSpPr>
        <p:spPr>
          <a:xfrm>
            <a:off x="1847691" y="2073775"/>
            <a:ext cx="2832900" cy="1051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100" dirty="0" err="1"/>
              <a:t>Bagaimana</a:t>
            </a:r>
            <a:r>
              <a:rPr lang="en-US" sz="1100" dirty="0"/>
              <a:t> </a:t>
            </a:r>
            <a:r>
              <a:rPr lang="en-US" sz="1100" dirty="0" err="1"/>
              <a:t>membuat</a:t>
            </a:r>
            <a:r>
              <a:rPr lang="en-US" sz="1100" dirty="0"/>
              <a:t> </a:t>
            </a:r>
            <a:r>
              <a:rPr lang="en-US" sz="1100" dirty="0" err="1"/>
              <a:t>suatu</a:t>
            </a:r>
            <a:r>
              <a:rPr lang="en-US" sz="1100" dirty="0"/>
              <a:t> </a:t>
            </a:r>
            <a:r>
              <a:rPr lang="en-US" sz="1100" dirty="0" err="1"/>
              <a:t>wadah</a:t>
            </a:r>
            <a:r>
              <a:rPr lang="en-US" sz="1100" dirty="0"/>
              <a:t> yang </a:t>
            </a:r>
            <a:r>
              <a:rPr lang="en-US" sz="1100" dirty="0" err="1"/>
              <a:t>dapat</a:t>
            </a:r>
            <a:r>
              <a:rPr lang="en-US" sz="1100" dirty="0"/>
              <a:t> </a:t>
            </a:r>
            <a:r>
              <a:rPr lang="en-US" sz="1100" dirty="0" err="1"/>
              <a:t>merekam</a:t>
            </a:r>
            <a:r>
              <a:rPr lang="en-US" sz="1100" dirty="0"/>
              <a:t> data yang </a:t>
            </a:r>
            <a:r>
              <a:rPr lang="en-US" sz="1100" dirty="0" err="1"/>
              <a:t>terkait</a:t>
            </a:r>
            <a:r>
              <a:rPr lang="en-US" sz="1100" dirty="0"/>
              <a:t> alumni </a:t>
            </a:r>
            <a:r>
              <a:rPr lang="en-US" sz="1100" dirty="0" err="1"/>
              <a:t>Politeknik</a:t>
            </a:r>
            <a:r>
              <a:rPr lang="en-US" sz="1100" dirty="0"/>
              <a:t> </a:t>
            </a:r>
            <a:r>
              <a:rPr lang="en-US" sz="1100" dirty="0" err="1"/>
              <a:t>Informatika</a:t>
            </a:r>
            <a:r>
              <a:rPr lang="en-US" sz="1100" dirty="0"/>
              <a:t> Nasional</a:t>
            </a:r>
          </a:p>
        </p:txBody>
      </p:sp>
      <p:sp>
        <p:nvSpPr>
          <p:cNvPr id="200" name="Google Shape;200;p21"/>
          <p:cNvSpPr/>
          <p:nvPr/>
        </p:nvSpPr>
        <p:spPr>
          <a:xfrm>
            <a:off x="1400790" y="34040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sz="800" b="1" dirty="0">
                <a:solidFill>
                  <a:srgbClr val="FFFFFF"/>
                </a:solidFill>
              </a:rPr>
              <a:t>2</a:t>
            </a:r>
            <a:endParaRPr sz="800" b="1" dirty="0">
              <a:solidFill>
                <a:srgbClr val="FFFFFF"/>
              </a:solidFill>
            </a:endParaRPr>
          </a:p>
        </p:txBody>
      </p:sp>
      <p:sp>
        <p:nvSpPr>
          <p:cNvPr id="201" name="Google Shape;201;p21"/>
          <p:cNvSpPr txBox="1">
            <a:spLocks noGrp="1"/>
          </p:cNvSpPr>
          <p:nvPr>
            <p:ph type="body" idx="1"/>
          </p:nvPr>
        </p:nvSpPr>
        <p:spPr>
          <a:xfrm>
            <a:off x="1847691" y="3307900"/>
            <a:ext cx="2832900" cy="1051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100" dirty="0" err="1"/>
              <a:t>Bagaimana</a:t>
            </a:r>
            <a:r>
              <a:rPr lang="en-US" sz="1100" dirty="0"/>
              <a:t> </a:t>
            </a:r>
            <a:r>
              <a:rPr lang="en-US" sz="1100" dirty="0" err="1"/>
              <a:t>cara</a:t>
            </a:r>
            <a:r>
              <a:rPr lang="en-US" sz="1100" dirty="0"/>
              <a:t> </a:t>
            </a:r>
            <a:r>
              <a:rPr lang="en-US" sz="1100" dirty="0" err="1"/>
              <a:t>menyimpan</a:t>
            </a:r>
            <a:r>
              <a:rPr lang="en-US" sz="1100" dirty="0"/>
              <a:t> data </a:t>
            </a:r>
            <a:r>
              <a:rPr lang="en-US" sz="1100" dirty="0" err="1"/>
              <a:t>informasi</a:t>
            </a:r>
            <a:r>
              <a:rPr lang="en-US" sz="1100" dirty="0"/>
              <a:t> alumni yang </a:t>
            </a:r>
            <a:r>
              <a:rPr lang="en-US" sz="1100" dirty="0" err="1"/>
              <a:t>komputerisasi</a:t>
            </a:r>
            <a:r>
              <a:rPr lang="en-US" sz="1100" dirty="0"/>
              <a:t> agar </a:t>
            </a:r>
            <a:r>
              <a:rPr lang="en-US" sz="1100" dirty="0" err="1"/>
              <a:t>tersimpan</a:t>
            </a:r>
            <a:r>
              <a:rPr lang="en-US" sz="1100" dirty="0"/>
              <a:t> </a:t>
            </a:r>
            <a:r>
              <a:rPr lang="en-US" sz="1100" dirty="0" err="1"/>
              <a:t>secara</a:t>
            </a:r>
            <a:r>
              <a:rPr lang="en-US" sz="1100" dirty="0"/>
              <a:t> </a:t>
            </a:r>
            <a:r>
              <a:rPr lang="en-US" sz="1100" dirty="0" err="1"/>
              <a:t>terstruktur</a:t>
            </a:r>
            <a:endParaRPr lang="en-US" sz="1100" dirty="0"/>
          </a:p>
        </p:txBody>
      </p:sp>
      <p:sp>
        <p:nvSpPr>
          <p:cNvPr id="202" name="Google Shape;202;p21"/>
          <p:cNvSpPr/>
          <p:nvPr/>
        </p:nvSpPr>
        <p:spPr>
          <a:xfrm>
            <a:off x="5090809"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sz="800" b="1">
                <a:solidFill>
                  <a:srgbClr val="FFFFFF"/>
                </a:solidFill>
              </a:rPr>
              <a:t>3</a:t>
            </a:r>
            <a:endParaRPr sz="800" b="1">
              <a:solidFill>
                <a:srgbClr val="FFFFFF"/>
              </a:solidFill>
            </a:endParaRPr>
          </a:p>
        </p:txBody>
      </p:sp>
      <p:sp>
        <p:nvSpPr>
          <p:cNvPr id="203" name="Google Shape;203;p21"/>
          <p:cNvSpPr txBox="1">
            <a:spLocks noGrp="1"/>
          </p:cNvSpPr>
          <p:nvPr>
            <p:ph type="body" idx="1"/>
          </p:nvPr>
        </p:nvSpPr>
        <p:spPr>
          <a:xfrm>
            <a:off x="5536112" y="2073774"/>
            <a:ext cx="2832900" cy="1509397"/>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100" dirty="0" err="1"/>
              <a:t>Bagaimana</a:t>
            </a:r>
            <a:r>
              <a:rPr lang="en-US" sz="1100" dirty="0"/>
              <a:t> </a:t>
            </a:r>
            <a:r>
              <a:rPr lang="en-US" sz="1100" dirty="0" err="1"/>
              <a:t>cara</a:t>
            </a:r>
            <a:r>
              <a:rPr lang="en-US" sz="1100" dirty="0"/>
              <a:t> </a:t>
            </a:r>
            <a:r>
              <a:rPr lang="en-US" sz="1100" dirty="0" err="1"/>
              <a:t>mempermudah</a:t>
            </a:r>
            <a:r>
              <a:rPr lang="en-US" sz="1100" dirty="0"/>
              <a:t> alumni </a:t>
            </a:r>
            <a:r>
              <a:rPr lang="en-US" sz="1100" dirty="0" err="1"/>
              <a:t>dalam</a:t>
            </a:r>
            <a:r>
              <a:rPr lang="en-US" sz="1100" dirty="0"/>
              <a:t> </a:t>
            </a:r>
            <a:r>
              <a:rPr lang="en-US" sz="1100" dirty="0" err="1"/>
              <a:t>memberikan</a:t>
            </a:r>
            <a:r>
              <a:rPr lang="en-US" sz="1100" dirty="0"/>
              <a:t> dan </a:t>
            </a:r>
            <a:r>
              <a:rPr lang="en-US" sz="1100" dirty="0" err="1"/>
              <a:t>mencari</a:t>
            </a:r>
            <a:r>
              <a:rPr lang="en-US" sz="1100" dirty="0"/>
              <a:t> </a:t>
            </a:r>
            <a:r>
              <a:rPr lang="en-US" sz="1100" dirty="0" err="1"/>
              <a:t>informasi</a:t>
            </a:r>
            <a:r>
              <a:rPr lang="en-US" sz="1100" dirty="0"/>
              <a:t> yang </a:t>
            </a:r>
            <a:r>
              <a:rPr lang="en-US" sz="1100" dirty="0" err="1"/>
              <a:t>menyebabkan</a:t>
            </a:r>
            <a:r>
              <a:rPr lang="en-US" sz="1100" dirty="0"/>
              <a:t> </a:t>
            </a:r>
            <a:r>
              <a:rPr lang="en-US" sz="1100" dirty="0" err="1"/>
              <a:t>kurangnya</a:t>
            </a:r>
            <a:r>
              <a:rPr lang="en-US" sz="1100" dirty="0"/>
              <a:t> </a:t>
            </a:r>
            <a:r>
              <a:rPr lang="en-US" sz="1100" dirty="0" err="1"/>
              <a:t>efektivitas</a:t>
            </a:r>
            <a:r>
              <a:rPr lang="en-US" sz="1100" dirty="0"/>
              <a:t> dan </a:t>
            </a:r>
            <a:r>
              <a:rPr lang="en-US" sz="1100" dirty="0" err="1"/>
              <a:t>produktivitas</a:t>
            </a:r>
            <a:r>
              <a:rPr lang="en-US" sz="1100" dirty="0"/>
              <a:t> alumni dan </a:t>
            </a:r>
            <a:r>
              <a:rPr lang="en-US" sz="1100" dirty="0" err="1"/>
              <a:t>pihak</a:t>
            </a:r>
            <a:r>
              <a:rPr lang="en-US" sz="1100" dirty="0"/>
              <a:t> </a:t>
            </a:r>
            <a:r>
              <a:rPr lang="en-US" sz="1100" dirty="0" err="1"/>
              <a:t>politeknik</a:t>
            </a:r>
            <a:r>
              <a:rPr lang="en-US" sz="1100" dirty="0"/>
              <a:t> </a:t>
            </a:r>
            <a:r>
              <a:rPr lang="en-US" sz="1100" dirty="0" err="1"/>
              <a:t>Informatika</a:t>
            </a:r>
            <a:r>
              <a:rPr lang="en-US" sz="1100" dirty="0"/>
              <a:t> Nasional </a:t>
            </a:r>
            <a:r>
              <a:rPr lang="en-US" sz="1100" dirty="0" err="1"/>
              <a:t>dalam</a:t>
            </a:r>
            <a:r>
              <a:rPr lang="en-US" sz="1100" dirty="0"/>
              <a:t> </a:t>
            </a:r>
            <a:r>
              <a:rPr lang="en-US" sz="1100" dirty="0" err="1"/>
              <a:t>mengelola</a:t>
            </a:r>
            <a:r>
              <a:rPr lang="en-US" sz="1100" dirty="0"/>
              <a:t> </a:t>
            </a:r>
            <a:r>
              <a:rPr lang="en-US" sz="1100" dirty="0" err="1"/>
              <a:t>informasi</a:t>
            </a:r>
            <a:endParaRPr lang="en-US" sz="11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Tujuan</a:t>
            </a:r>
            <a:r>
              <a:rPr lang="en-US" dirty="0"/>
              <a:t> </a:t>
            </a:r>
            <a:r>
              <a:rPr lang="en-US" dirty="0" err="1"/>
              <a:t>Penelitian</a:t>
            </a:r>
            <a:endParaRPr dirty="0"/>
          </a:p>
        </p:txBody>
      </p:sp>
      <p:sp>
        <p:nvSpPr>
          <p:cNvPr id="198" name="Google Shape;198;p21"/>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sz="800" b="1" dirty="0">
                <a:solidFill>
                  <a:srgbClr val="FFFFFF"/>
                </a:solidFill>
              </a:rPr>
              <a:t>1</a:t>
            </a:r>
            <a:endParaRPr sz="800" b="1" dirty="0">
              <a:solidFill>
                <a:srgbClr val="FFFFFF"/>
              </a:solidFill>
            </a:endParaRPr>
          </a:p>
        </p:txBody>
      </p:sp>
      <p:sp>
        <p:nvSpPr>
          <p:cNvPr id="199" name="Google Shape;199;p21"/>
          <p:cNvSpPr txBox="1">
            <a:spLocks noGrp="1"/>
          </p:cNvSpPr>
          <p:nvPr>
            <p:ph type="body" idx="1"/>
          </p:nvPr>
        </p:nvSpPr>
        <p:spPr>
          <a:xfrm>
            <a:off x="1847690" y="2073775"/>
            <a:ext cx="4787025" cy="1051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100" dirty="0" err="1"/>
              <a:t>Membuat</a:t>
            </a:r>
            <a:r>
              <a:rPr lang="en-US" sz="1100" dirty="0"/>
              <a:t> website </a:t>
            </a:r>
            <a:r>
              <a:rPr lang="en-US" sz="1100" dirty="0" err="1"/>
              <a:t>sebagai</a:t>
            </a:r>
            <a:r>
              <a:rPr lang="en-US" sz="1100" dirty="0"/>
              <a:t> media </a:t>
            </a:r>
            <a:r>
              <a:rPr lang="en-US" sz="1100" dirty="0" err="1"/>
              <a:t>interaksi</a:t>
            </a:r>
            <a:r>
              <a:rPr lang="en-US" sz="1100" dirty="0"/>
              <a:t> alumni </a:t>
            </a:r>
            <a:r>
              <a:rPr lang="en-US" sz="1100" dirty="0" err="1"/>
              <a:t>sehingga</a:t>
            </a:r>
            <a:r>
              <a:rPr lang="en-US" sz="1100" dirty="0"/>
              <a:t> </a:t>
            </a:r>
            <a:r>
              <a:rPr lang="en-US" sz="1100" dirty="0" err="1"/>
              <a:t>dapat</a:t>
            </a:r>
            <a:r>
              <a:rPr lang="en-US" sz="1100" dirty="0"/>
              <a:t> </a:t>
            </a:r>
            <a:r>
              <a:rPr lang="en-US" sz="1100" dirty="0" err="1"/>
              <a:t>berkomunikasi</a:t>
            </a:r>
            <a:r>
              <a:rPr lang="en-US" sz="1100" dirty="0"/>
              <a:t> </a:t>
            </a:r>
            <a:r>
              <a:rPr lang="en-US" sz="1100" dirty="0" err="1"/>
              <a:t>dengan</a:t>
            </a:r>
            <a:r>
              <a:rPr lang="en-US" sz="1100" dirty="0"/>
              <a:t> </a:t>
            </a:r>
            <a:r>
              <a:rPr lang="en-US" sz="1100" dirty="0" err="1"/>
              <a:t>baik</a:t>
            </a:r>
            <a:r>
              <a:rPr lang="en-US" sz="1100" dirty="0"/>
              <a:t> dan </a:t>
            </a:r>
            <a:r>
              <a:rPr lang="en-US" sz="1100" dirty="0" err="1"/>
              <a:t>saling</a:t>
            </a:r>
            <a:r>
              <a:rPr lang="en-US" sz="1100" dirty="0"/>
              <a:t> </a:t>
            </a:r>
            <a:r>
              <a:rPr lang="en-US" sz="1100" dirty="0" err="1"/>
              <a:t>bertukar</a:t>
            </a:r>
            <a:r>
              <a:rPr lang="en-US" sz="1100" dirty="0"/>
              <a:t> </a:t>
            </a:r>
            <a:r>
              <a:rPr lang="en-US" sz="1100" dirty="0" err="1"/>
              <a:t>informasi</a:t>
            </a:r>
            <a:r>
              <a:rPr lang="en-US" sz="1100" dirty="0"/>
              <a:t>. </a:t>
            </a:r>
          </a:p>
        </p:txBody>
      </p:sp>
      <p:sp>
        <p:nvSpPr>
          <p:cNvPr id="200" name="Google Shape;200;p21"/>
          <p:cNvSpPr/>
          <p:nvPr/>
        </p:nvSpPr>
        <p:spPr>
          <a:xfrm>
            <a:off x="1400790" y="3138261"/>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sz="800" b="1" dirty="0">
                <a:solidFill>
                  <a:srgbClr val="FFFFFF"/>
                </a:solidFill>
              </a:rPr>
              <a:t>2</a:t>
            </a:r>
            <a:endParaRPr sz="800" b="1" dirty="0">
              <a:solidFill>
                <a:srgbClr val="FFFFFF"/>
              </a:solidFill>
            </a:endParaRPr>
          </a:p>
        </p:txBody>
      </p:sp>
      <p:sp>
        <p:nvSpPr>
          <p:cNvPr id="201" name="Google Shape;201;p21"/>
          <p:cNvSpPr txBox="1">
            <a:spLocks noGrp="1"/>
          </p:cNvSpPr>
          <p:nvPr>
            <p:ph type="body" idx="1"/>
          </p:nvPr>
        </p:nvSpPr>
        <p:spPr>
          <a:xfrm>
            <a:off x="1847690" y="3042086"/>
            <a:ext cx="4787025" cy="1051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100" dirty="0" err="1"/>
              <a:t>Mempermudah</a:t>
            </a:r>
            <a:r>
              <a:rPr lang="en-US" sz="1100" dirty="0"/>
              <a:t> </a:t>
            </a:r>
            <a:r>
              <a:rPr lang="en-US" sz="1100" dirty="0" err="1"/>
              <a:t>Pihak</a:t>
            </a:r>
            <a:r>
              <a:rPr lang="en-US" sz="1100" dirty="0"/>
              <a:t> </a:t>
            </a:r>
            <a:r>
              <a:rPr lang="en-US" sz="1100" dirty="0" err="1"/>
              <a:t>Politeknik</a:t>
            </a:r>
            <a:r>
              <a:rPr lang="en-US" sz="1100" dirty="0"/>
              <a:t> </a:t>
            </a:r>
            <a:r>
              <a:rPr lang="en-US" sz="1100" dirty="0" err="1"/>
              <a:t>Informatika</a:t>
            </a:r>
            <a:r>
              <a:rPr lang="en-US" sz="1100" dirty="0"/>
              <a:t> Nasional </a:t>
            </a:r>
            <a:r>
              <a:rPr lang="en-US" sz="1100" dirty="0" err="1"/>
              <a:t>untuk</a:t>
            </a:r>
            <a:r>
              <a:rPr lang="en-US" sz="1100" dirty="0"/>
              <a:t> </a:t>
            </a:r>
            <a:r>
              <a:rPr lang="en-US" sz="1100" dirty="0" err="1"/>
              <a:t>memperoleh</a:t>
            </a:r>
            <a:r>
              <a:rPr lang="en-US" sz="1100" dirty="0"/>
              <a:t> </a:t>
            </a:r>
            <a:r>
              <a:rPr lang="en-US" sz="1100" dirty="0" err="1"/>
              <a:t>informasi</a:t>
            </a:r>
            <a:r>
              <a:rPr lang="en-US" sz="1100" dirty="0"/>
              <a:t> </a:t>
            </a:r>
            <a:r>
              <a:rPr lang="en-US" sz="1100" dirty="0" err="1"/>
              <a:t>terkait</a:t>
            </a:r>
            <a:r>
              <a:rPr lang="en-US" sz="1100" dirty="0"/>
              <a:t> </a:t>
            </a:r>
            <a:r>
              <a:rPr lang="en-US" sz="1100" dirty="0" err="1"/>
              <a:t>dengan</a:t>
            </a:r>
            <a:r>
              <a:rPr lang="en-US" sz="1100" dirty="0"/>
              <a:t> data alumni, </a:t>
            </a:r>
            <a:r>
              <a:rPr lang="en-US" sz="1100" dirty="0" err="1"/>
              <a:t>guna</a:t>
            </a:r>
            <a:r>
              <a:rPr lang="en-US" sz="1100" dirty="0"/>
              <a:t> </a:t>
            </a:r>
            <a:r>
              <a:rPr lang="en-US" sz="1100" dirty="0" err="1"/>
              <a:t>meningkatkan</a:t>
            </a:r>
            <a:r>
              <a:rPr lang="en-US" sz="1100" dirty="0"/>
              <a:t> </a:t>
            </a:r>
            <a:r>
              <a:rPr lang="en-US" sz="1100" dirty="0" err="1"/>
              <a:t>efektivitas</a:t>
            </a:r>
            <a:r>
              <a:rPr lang="en-US" sz="1100" dirty="0"/>
              <a:t> dan </a:t>
            </a:r>
            <a:r>
              <a:rPr lang="en-US" sz="1100" dirty="0" err="1"/>
              <a:t>produktivitas</a:t>
            </a:r>
            <a:r>
              <a:rPr lang="en-US" sz="1100" dirty="0"/>
              <a:t> alumni dan </a:t>
            </a:r>
            <a:r>
              <a:rPr lang="en-US" sz="1100" dirty="0" err="1"/>
              <a:t>pihak</a:t>
            </a:r>
            <a:r>
              <a:rPr lang="en-US" sz="1100" dirty="0"/>
              <a:t> </a:t>
            </a:r>
            <a:r>
              <a:rPr lang="en-US" sz="1100" dirty="0" err="1"/>
              <a:t>kampus</a:t>
            </a:r>
            <a:r>
              <a:rPr lang="en-US" sz="1100" dirty="0"/>
              <a:t> </a:t>
            </a:r>
            <a:r>
              <a:rPr lang="en-US" sz="1100" dirty="0" err="1"/>
              <a:t>dalam</a:t>
            </a:r>
            <a:r>
              <a:rPr lang="en-US" sz="1100" dirty="0"/>
              <a:t> </a:t>
            </a:r>
            <a:r>
              <a:rPr lang="en-US" sz="1100" dirty="0" err="1"/>
              <a:t>mengelola</a:t>
            </a:r>
            <a:r>
              <a:rPr lang="en-US" sz="1100" dirty="0"/>
              <a:t> </a:t>
            </a:r>
            <a:r>
              <a:rPr lang="en-US" sz="1100" dirty="0" err="1"/>
              <a:t>informasi</a:t>
            </a:r>
            <a:endParaRPr lang="en-US" sz="1100" dirty="0"/>
          </a:p>
        </p:txBody>
      </p:sp>
    </p:spTree>
    <p:extLst>
      <p:ext uri="{BB962C8B-B14F-4D97-AF65-F5344CB8AC3E}">
        <p14:creationId xmlns:p14="http://schemas.microsoft.com/office/powerpoint/2010/main" val="4042850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Metode</a:t>
            </a:r>
            <a:r>
              <a:rPr lang="en-US" dirty="0"/>
              <a:t> </a:t>
            </a:r>
            <a:r>
              <a:rPr lang="en-US" dirty="0" err="1"/>
              <a:t>Penelitian</a:t>
            </a:r>
            <a:r>
              <a:rPr lang="en-US" dirty="0"/>
              <a:t> </a:t>
            </a:r>
            <a:endParaRPr dirty="0"/>
          </a:p>
        </p:txBody>
      </p:sp>
      <p:sp>
        <p:nvSpPr>
          <p:cNvPr id="198" name="Google Shape;198;p21"/>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sz="800" b="1" dirty="0">
                <a:solidFill>
                  <a:srgbClr val="FFFFFF"/>
                </a:solidFill>
              </a:rPr>
              <a:t>1</a:t>
            </a:r>
            <a:endParaRPr sz="800" b="1" dirty="0">
              <a:solidFill>
                <a:srgbClr val="FFFFFF"/>
              </a:solidFill>
            </a:endParaRPr>
          </a:p>
        </p:txBody>
      </p:sp>
      <p:sp>
        <p:nvSpPr>
          <p:cNvPr id="199" name="Google Shape;199;p21"/>
          <p:cNvSpPr txBox="1">
            <a:spLocks noGrp="1"/>
          </p:cNvSpPr>
          <p:nvPr>
            <p:ph type="body" idx="1"/>
          </p:nvPr>
        </p:nvSpPr>
        <p:spPr>
          <a:xfrm>
            <a:off x="1847690" y="2073775"/>
            <a:ext cx="4787025" cy="1051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100" dirty="0" err="1"/>
              <a:t>Membuat</a:t>
            </a:r>
            <a:r>
              <a:rPr lang="en-US" sz="1100" dirty="0"/>
              <a:t> website </a:t>
            </a:r>
            <a:r>
              <a:rPr lang="en-US" sz="1100" dirty="0" err="1"/>
              <a:t>sebagai</a:t>
            </a:r>
            <a:r>
              <a:rPr lang="en-US" sz="1100" dirty="0"/>
              <a:t> media </a:t>
            </a:r>
            <a:r>
              <a:rPr lang="en-US" sz="1100" dirty="0" err="1"/>
              <a:t>interaksi</a:t>
            </a:r>
            <a:r>
              <a:rPr lang="en-US" sz="1100" dirty="0"/>
              <a:t> alumni </a:t>
            </a:r>
            <a:r>
              <a:rPr lang="en-US" sz="1100" dirty="0" err="1"/>
              <a:t>sehingga</a:t>
            </a:r>
            <a:r>
              <a:rPr lang="en-US" sz="1100" dirty="0"/>
              <a:t> </a:t>
            </a:r>
            <a:r>
              <a:rPr lang="en-US" sz="1100" dirty="0" err="1"/>
              <a:t>dapat</a:t>
            </a:r>
            <a:r>
              <a:rPr lang="en-US" sz="1100" dirty="0"/>
              <a:t> </a:t>
            </a:r>
            <a:r>
              <a:rPr lang="en-US" sz="1100" dirty="0" err="1"/>
              <a:t>berkomunikasi</a:t>
            </a:r>
            <a:r>
              <a:rPr lang="en-US" sz="1100" dirty="0"/>
              <a:t> </a:t>
            </a:r>
            <a:r>
              <a:rPr lang="en-US" sz="1100" dirty="0" err="1"/>
              <a:t>dengan</a:t>
            </a:r>
            <a:r>
              <a:rPr lang="en-US" sz="1100" dirty="0"/>
              <a:t> </a:t>
            </a:r>
            <a:r>
              <a:rPr lang="en-US" sz="1100" dirty="0" err="1"/>
              <a:t>baik</a:t>
            </a:r>
            <a:r>
              <a:rPr lang="en-US" sz="1100" dirty="0"/>
              <a:t> dan </a:t>
            </a:r>
            <a:r>
              <a:rPr lang="en-US" sz="1100" dirty="0" err="1"/>
              <a:t>saling</a:t>
            </a:r>
            <a:r>
              <a:rPr lang="en-US" sz="1100" dirty="0"/>
              <a:t> </a:t>
            </a:r>
            <a:r>
              <a:rPr lang="en-US" sz="1100" dirty="0" err="1"/>
              <a:t>bertukar</a:t>
            </a:r>
            <a:r>
              <a:rPr lang="en-US" sz="1100" dirty="0"/>
              <a:t> </a:t>
            </a:r>
            <a:r>
              <a:rPr lang="en-US" sz="1100" dirty="0" err="1"/>
              <a:t>informasi</a:t>
            </a:r>
            <a:r>
              <a:rPr lang="en-US" sz="1100" dirty="0"/>
              <a:t>. </a:t>
            </a:r>
          </a:p>
        </p:txBody>
      </p:sp>
      <p:sp>
        <p:nvSpPr>
          <p:cNvPr id="200" name="Google Shape;200;p21"/>
          <p:cNvSpPr/>
          <p:nvPr/>
        </p:nvSpPr>
        <p:spPr>
          <a:xfrm>
            <a:off x="1400790" y="3138261"/>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sz="800" b="1" dirty="0">
                <a:solidFill>
                  <a:srgbClr val="FFFFFF"/>
                </a:solidFill>
              </a:rPr>
              <a:t>2</a:t>
            </a:r>
            <a:endParaRPr sz="800" b="1" dirty="0">
              <a:solidFill>
                <a:srgbClr val="FFFFFF"/>
              </a:solidFill>
            </a:endParaRPr>
          </a:p>
        </p:txBody>
      </p:sp>
      <p:sp>
        <p:nvSpPr>
          <p:cNvPr id="201" name="Google Shape;201;p21"/>
          <p:cNvSpPr txBox="1">
            <a:spLocks noGrp="1"/>
          </p:cNvSpPr>
          <p:nvPr>
            <p:ph type="body" idx="1"/>
          </p:nvPr>
        </p:nvSpPr>
        <p:spPr>
          <a:xfrm>
            <a:off x="1847690" y="3042086"/>
            <a:ext cx="4787025" cy="1051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100" dirty="0" err="1"/>
              <a:t>Mempermudah</a:t>
            </a:r>
            <a:r>
              <a:rPr lang="en-US" sz="1100" dirty="0"/>
              <a:t> </a:t>
            </a:r>
            <a:r>
              <a:rPr lang="en-US" sz="1100" dirty="0" err="1"/>
              <a:t>Pihak</a:t>
            </a:r>
            <a:r>
              <a:rPr lang="en-US" sz="1100" dirty="0"/>
              <a:t> </a:t>
            </a:r>
            <a:r>
              <a:rPr lang="en-US" sz="1100" dirty="0" err="1"/>
              <a:t>Politeknik</a:t>
            </a:r>
            <a:r>
              <a:rPr lang="en-US" sz="1100" dirty="0"/>
              <a:t> </a:t>
            </a:r>
            <a:r>
              <a:rPr lang="en-US" sz="1100" dirty="0" err="1"/>
              <a:t>Informatika</a:t>
            </a:r>
            <a:r>
              <a:rPr lang="en-US" sz="1100" dirty="0"/>
              <a:t> Nasional </a:t>
            </a:r>
            <a:r>
              <a:rPr lang="en-US" sz="1100" dirty="0" err="1"/>
              <a:t>untuk</a:t>
            </a:r>
            <a:r>
              <a:rPr lang="en-US" sz="1100" dirty="0"/>
              <a:t> </a:t>
            </a:r>
            <a:r>
              <a:rPr lang="en-US" sz="1100" dirty="0" err="1"/>
              <a:t>memperoleh</a:t>
            </a:r>
            <a:r>
              <a:rPr lang="en-US" sz="1100" dirty="0"/>
              <a:t> </a:t>
            </a:r>
            <a:r>
              <a:rPr lang="en-US" sz="1100" dirty="0" err="1"/>
              <a:t>informasi</a:t>
            </a:r>
            <a:r>
              <a:rPr lang="en-US" sz="1100" dirty="0"/>
              <a:t> </a:t>
            </a:r>
            <a:r>
              <a:rPr lang="en-US" sz="1100" dirty="0" err="1"/>
              <a:t>terkait</a:t>
            </a:r>
            <a:r>
              <a:rPr lang="en-US" sz="1100" dirty="0"/>
              <a:t> </a:t>
            </a:r>
            <a:r>
              <a:rPr lang="en-US" sz="1100" dirty="0" err="1"/>
              <a:t>dengan</a:t>
            </a:r>
            <a:r>
              <a:rPr lang="en-US" sz="1100" dirty="0"/>
              <a:t> data alumni, </a:t>
            </a:r>
            <a:r>
              <a:rPr lang="en-US" sz="1100" dirty="0" err="1"/>
              <a:t>guna</a:t>
            </a:r>
            <a:r>
              <a:rPr lang="en-US" sz="1100" dirty="0"/>
              <a:t> </a:t>
            </a:r>
            <a:r>
              <a:rPr lang="en-US" sz="1100" dirty="0" err="1"/>
              <a:t>meningkatkan</a:t>
            </a:r>
            <a:r>
              <a:rPr lang="en-US" sz="1100" dirty="0"/>
              <a:t> </a:t>
            </a:r>
            <a:r>
              <a:rPr lang="en-US" sz="1100" dirty="0" err="1"/>
              <a:t>efektivitas</a:t>
            </a:r>
            <a:r>
              <a:rPr lang="en-US" sz="1100" dirty="0"/>
              <a:t> dan </a:t>
            </a:r>
            <a:r>
              <a:rPr lang="en-US" sz="1100" dirty="0" err="1"/>
              <a:t>produktivitas</a:t>
            </a:r>
            <a:r>
              <a:rPr lang="en-US" sz="1100" dirty="0"/>
              <a:t> alumni dan </a:t>
            </a:r>
            <a:r>
              <a:rPr lang="en-US" sz="1100" dirty="0" err="1"/>
              <a:t>pihak</a:t>
            </a:r>
            <a:r>
              <a:rPr lang="en-US" sz="1100" dirty="0"/>
              <a:t> </a:t>
            </a:r>
            <a:r>
              <a:rPr lang="en-US" sz="1100" dirty="0" err="1"/>
              <a:t>kampus</a:t>
            </a:r>
            <a:r>
              <a:rPr lang="en-US" sz="1100" dirty="0"/>
              <a:t> </a:t>
            </a:r>
            <a:r>
              <a:rPr lang="en-US" sz="1100" dirty="0" err="1"/>
              <a:t>dalam</a:t>
            </a:r>
            <a:r>
              <a:rPr lang="en-US" sz="1100" dirty="0"/>
              <a:t> </a:t>
            </a:r>
            <a:r>
              <a:rPr lang="en-US" sz="1100" dirty="0" err="1"/>
              <a:t>mengelola</a:t>
            </a:r>
            <a:r>
              <a:rPr lang="en-US" sz="1100" dirty="0"/>
              <a:t> </a:t>
            </a:r>
            <a:r>
              <a:rPr lang="en-US" sz="1100" dirty="0" err="1"/>
              <a:t>informasi</a:t>
            </a:r>
            <a:endParaRPr lang="en-US" sz="1100" dirty="0"/>
          </a:p>
        </p:txBody>
      </p:sp>
    </p:spTree>
    <p:extLst>
      <p:ext uri="{BB962C8B-B14F-4D97-AF65-F5344CB8AC3E}">
        <p14:creationId xmlns:p14="http://schemas.microsoft.com/office/powerpoint/2010/main" val="26508998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09"/>
        <p:cNvGrpSpPr/>
        <p:nvPr/>
      </p:nvGrpSpPr>
      <p:grpSpPr>
        <a:xfrm>
          <a:off x="0" y="0"/>
          <a:ext cx="0" cy="0"/>
          <a:chOff x="0" y="0"/>
          <a:chExt cx="0" cy="0"/>
        </a:xfrm>
      </p:grpSpPr>
      <p:sp>
        <p:nvSpPr>
          <p:cNvPr id="210" name="Google Shape;210;p22"/>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1200"/>
              <a:t>Tujuan project</a:t>
            </a:r>
            <a:endParaRPr sz="1200"/>
          </a:p>
        </p:txBody>
      </p:sp>
      <p:sp>
        <p:nvSpPr>
          <p:cNvPr id="211" name="Google Shape;211;p22"/>
          <p:cNvSpPr txBox="1">
            <a:spLocks noGrp="1"/>
          </p:cNvSpPr>
          <p:nvPr>
            <p:ph type="body" idx="4294967295"/>
          </p:nvPr>
        </p:nvSpPr>
        <p:spPr>
          <a:xfrm>
            <a:off x="729450" y="1749350"/>
            <a:ext cx="7010100" cy="2628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sz="3000">
                <a:solidFill>
                  <a:srgbClr val="FFFFFF"/>
                </a:solidFill>
              </a:rPr>
              <a:t>Masukkan teks Anda di sini Masukkan teks Anda di sini Masukkan teks Anda di sini Masukkan teks Anda di sini Masukkan teks Anda di sini.</a:t>
            </a:r>
            <a:endParaRPr sz="30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3"/>
          <p:cNvSpPr txBox="1">
            <a:spLocks noGrp="1"/>
          </p:cNvSpPr>
          <p:nvPr>
            <p:ph type="title"/>
          </p:nvPr>
        </p:nvSpPr>
        <p:spPr>
          <a:xfrm>
            <a:off x="729450" y="2056375"/>
            <a:ext cx="52032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d"/>
              <a:t>Memahami </a:t>
            </a:r>
            <a:br>
              <a:rPr lang="id"/>
            </a:br>
            <a:r>
              <a:rPr lang="id"/>
              <a:t>pasar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4"/>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a:t>Tren pasar</a:t>
            </a:r>
            <a:endParaRPr/>
          </a:p>
          <a:p>
            <a:pPr marL="0" lvl="0" indent="0" algn="l" rtl="0">
              <a:spcBef>
                <a:spcPts val="0"/>
              </a:spcBef>
              <a:spcAft>
                <a:spcPts val="0"/>
              </a:spcAft>
              <a:buNone/>
            </a:pPr>
            <a:r>
              <a:rPr lang="id" b="0"/>
              <a:t>01</a:t>
            </a:r>
            <a:endParaRPr b="0"/>
          </a:p>
        </p:txBody>
      </p:sp>
      <p:sp>
        <p:nvSpPr>
          <p:cNvPr id="222" name="Google Shape;222;p24"/>
          <p:cNvSpPr txBox="1">
            <a:spLocks noGrp="1"/>
          </p:cNvSpPr>
          <p:nvPr>
            <p:ph type="body" idx="1"/>
          </p:nvPr>
        </p:nvSpPr>
        <p:spPr>
          <a:xfrm>
            <a:off x="721225" y="2434125"/>
            <a:ext cx="3893400" cy="20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 sz="1100"/>
              <a:t>Masukkan teks Anda di sini Masukkan teks Anda di sini Masukkan teks Anda di sini Masukkan teks Anda di sini.</a:t>
            </a:r>
            <a:br>
              <a:rPr lang="id" sz="1100"/>
            </a:br>
            <a:r>
              <a:rPr lang="id" sz="1100"/>
              <a:t>Masukkan teks Anda di sini Masukkan teks Anda di sini.</a:t>
            </a:r>
            <a:endParaRPr sz="1100"/>
          </a:p>
          <a:p>
            <a:pPr marL="0" lvl="0" indent="0" algn="l" rtl="0">
              <a:spcBef>
                <a:spcPts val="1600"/>
              </a:spcBef>
              <a:spcAft>
                <a:spcPts val="0"/>
              </a:spcAft>
              <a:buNone/>
            </a:pPr>
            <a:r>
              <a:rPr lang="id" sz="1100" b="1">
                <a:solidFill>
                  <a:schemeClr val="dk2"/>
                </a:solidFill>
              </a:rPr>
              <a:t>Implikasi Klien:</a:t>
            </a:r>
            <a:endParaRPr sz="1100" b="1">
              <a:solidFill>
                <a:schemeClr val="dk2"/>
              </a:solidFill>
            </a:endParaRPr>
          </a:p>
          <a:p>
            <a:pPr marL="0" lvl="0" indent="0" algn="l" rtl="0">
              <a:spcBef>
                <a:spcPts val="0"/>
              </a:spcBef>
              <a:spcAft>
                <a:spcPts val="1600"/>
              </a:spcAft>
              <a:buNone/>
            </a:pPr>
            <a:r>
              <a:rPr lang="id" sz="1100"/>
              <a:t>Masukkan teks Anda di sini Masukkan teks Anda di sini Masukkan teks Anda di sini Masukkan teks Anda di sini Masukkan teks Anda di sini Masukkan teks Anda di sini Masukkan teks Anda di sini Masukkan teks Anda di sini.</a:t>
            </a:r>
            <a:endParaRPr sz="1100"/>
          </a:p>
        </p:txBody>
      </p:sp>
      <p:pic>
        <p:nvPicPr>
          <p:cNvPr id="223" name="Google Shape;223;p24" descr="QuickTip.jpg"/>
          <p:cNvPicPr preferRelativeResize="0"/>
          <p:nvPr/>
        </p:nvPicPr>
        <p:blipFill rotWithShape="1">
          <a:blip r:embed="rId3">
            <a:alphaModFix/>
          </a:blip>
          <a:srcRect l="26259" r="26537" b="-130"/>
          <a:stretch/>
        </p:blipFill>
        <p:spPr>
          <a:xfrm>
            <a:off x="5146750" y="1184600"/>
            <a:ext cx="1973633" cy="3262601"/>
          </a:xfrm>
          <a:prstGeom prst="rect">
            <a:avLst/>
          </a:prstGeom>
          <a:noFill/>
          <a:ln>
            <a:noFill/>
          </a:ln>
        </p:spPr>
      </p:pic>
      <p:grpSp>
        <p:nvGrpSpPr>
          <p:cNvPr id="224" name="Google Shape;224;p24"/>
          <p:cNvGrpSpPr/>
          <p:nvPr/>
        </p:nvGrpSpPr>
        <p:grpSpPr>
          <a:xfrm>
            <a:off x="5146750" y="3327825"/>
            <a:ext cx="1973700" cy="1119300"/>
            <a:chOff x="5146750" y="3327825"/>
            <a:chExt cx="1973700" cy="1119300"/>
          </a:xfrm>
        </p:grpSpPr>
        <p:sp>
          <p:nvSpPr>
            <p:cNvPr id="225" name="Google Shape;225;p24"/>
            <p:cNvSpPr/>
            <p:nvPr/>
          </p:nvSpPr>
          <p:spPr>
            <a:xfrm>
              <a:off x="5146750" y="3327825"/>
              <a:ext cx="1973700" cy="1119300"/>
            </a:xfrm>
            <a:prstGeom prst="rect">
              <a:avLst/>
            </a:prstGeom>
            <a:solidFill>
              <a:srgbClr val="00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26" name="Google Shape;226;p24"/>
            <p:cNvSpPr txBox="1"/>
            <p:nvPr/>
          </p:nvSpPr>
          <p:spPr>
            <a:xfrm>
              <a:off x="5281475" y="3430600"/>
              <a:ext cx="1596900" cy="75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d" sz="1200" b="1">
                  <a:solidFill>
                    <a:srgbClr val="FFFFFF"/>
                  </a:solidFill>
                </a:rPr>
                <a:t>TIPS CEPAT</a:t>
              </a:r>
              <a:endParaRPr sz="1200" b="1">
                <a:solidFill>
                  <a:srgbClr val="FFFFFF"/>
                </a:solidFill>
              </a:endParaRPr>
            </a:p>
            <a:p>
              <a:pPr marL="0" lvl="0" indent="0" algn="l" rtl="0">
                <a:lnSpc>
                  <a:spcPct val="115000"/>
                </a:lnSpc>
                <a:spcBef>
                  <a:spcPts val="0"/>
                </a:spcBef>
                <a:spcAft>
                  <a:spcPts val="0"/>
                </a:spcAft>
                <a:buNone/>
              </a:pPr>
              <a:endParaRPr sz="700">
                <a:solidFill>
                  <a:srgbClr val="FFFFFF"/>
                </a:solidFill>
              </a:endParaRPr>
            </a:p>
            <a:p>
              <a:pPr marL="0" lvl="0" indent="0" algn="l" rtl="0">
                <a:lnSpc>
                  <a:spcPct val="115000"/>
                </a:lnSpc>
                <a:spcBef>
                  <a:spcPts val="0"/>
                </a:spcBef>
                <a:spcAft>
                  <a:spcPts val="0"/>
                </a:spcAft>
                <a:buNone/>
              </a:pPr>
              <a:r>
                <a:rPr lang="id" sz="700">
                  <a:solidFill>
                    <a:srgbClr val="D9F0FF"/>
                  </a:solidFill>
                </a:rPr>
                <a:t>Cobalah mengklik kanan pada foto dan gunakan "Ganti Foto" untuk menampilkan foto Anda sendiri.</a:t>
              </a:r>
              <a:endParaRPr sz="700">
                <a:solidFill>
                  <a:srgbClr val="D9F0FF"/>
                </a:solidFill>
              </a:endParaRPr>
            </a:p>
          </p:txBody>
        </p:sp>
      </p:grpSp>
      <p:pic>
        <p:nvPicPr>
          <p:cNvPr id="227" name="Google Shape;227;p24" descr="shutterstock_368732306.jpg"/>
          <p:cNvPicPr preferRelativeResize="0"/>
          <p:nvPr/>
        </p:nvPicPr>
        <p:blipFill rotWithShape="1">
          <a:blip r:embed="rId4">
            <a:alphaModFix/>
          </a:blip>
          <a:srcRect l="29621" t="4942" r="29621"/>
          <a:stretch/>
        </p:blipFill>
        <p:spPr>
          <a:xfrm>
            <a:off x="7170362" y="1184600"/>
            <a:ext cx="1973638" cy="3262597"/>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1344</Words>
  <Application>Microsoft Office PowerPoint</Application>
  <PresentationFormat>On-screen Show (16:9)</PresentationFormat>
  <Paragraphs>169</Paragraphs>
  <Slides>22</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Lato</vt:lpstr>
      <vt:lpstr>Raleway</vt:lpstr>
      <vt:lpstr>Arial</vt:lpstr>
      <vt:lpstr>Streamline</vt:lpstr>
      <vt:lpstr>Proposal Konsultasi</vt:lpstr>
      <vt:lpstr>Daftar Isi</vt:lpstr>
      <vt:lpstr>Pendahuluan</vt:lpstr>
      <vt:lpstr>Pokok Masalah</vt:lpstr>
      <vt:lpstr>Tujuan Penelitian</vt:lpstr>
      <vt:lpstr>Metode Penelitian </vt:lpstr>
      <vt:lpstr>Tujuan project</vt:lpstr>
      <vt:lpstr>Memahami  pasar</vt:lpstr>
      <vt:lpstr>Tren pasar 01</vt:lpstr>
      <vt:lpstr>Tren pasar 02</vt:lpstr>
      <vt:lpstr>Analisis tren</vt:lpstr>
      <vt:lpstr>PowerPoint Presentation</vt:lpstr>
      <vt:lpstr>Metode Penelitian</vt:lpstr>
      <vt:lpstr>Usulan solusi</vt:lpstr>
      <vt:lpstr>Proses</vt:lpstr>
      <vt:lpstr>Hasil kerja</vt:lpstr>
      <vt:lpstr>Visi</vt:lpstr>
      <vt:lpstr>Tim</vt:lpstr>
      <vt:lpstr>Nama Orang</vt:lpstr>
      <vt:lpstr>Nama Orang</vt:lpstr>
      <vt:lpstr>Nama Orang</vt:lpstr>
      <vt:lpstr>Terima kasih.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Proposal Konsultasi</dc:title>
  <cp:lastModifiedBy>IT</cp:lastModifiedBy>
  <cp:revision>4</cp:revision>
  <dcterms:modified xsi:type="dcterms:W3CDTF">2023-05-26T20:12:56Z</dcterms:modified>
</cp:coreProperties>
</file>